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26" r:id="rId2"/>
    <p:sldMasterId id="2147483714" r:id="rId3"/>
  </p:sldMasterIdLst>
  <p:notesMasterIdLst>
    <p:notesMasterId r:id="rId22"/>
  </p:notesMasterIdLst>
  <p:handoutMasterIdLst>
    <p:handoutMasterId r:id="rId23"/>
  </p:handoutMasterIdLst>
  <p:sldIdLst>
    <p:sldId id="282" r:id="rId4"/>
    <p:sldId id="464" r:id="rId5"/>
    <p:sldId id="467" r:id="rId6"/>
    <p:sldId id="442" r:id="rId7"/>
    <p:sldId id="447" r:id="rId8"/>
    <p:sldId id="453" r:id="rId9"/>
    <p:sldId id="454" r:id="rId10"/>
    <p:sldId id="455" r:id="rId11"/>
    <p:sldId id="445" r:id="rId12"/>
    <p:sldId id="461" r:id="rId13"/>
    <p:sldId id="448" r:id="rId14"/>
    <p:sldId id="463" r:id="rId15"/>
    <p:sldId id="460" r:id="rId16"/>
    <p:sldId id="459" r:id="rId17"/>
    <p:sldId id="456" r:id="rId18"/>
    <p:sldId id="449" r:id="rId19"/>
    <p:sldId id="465" r:id="rId20"/>
    <p:sldId id="450" r:id="rId21"/>
  </p:sldIdLst>
  <p:sldSz cx="12192000" cy="6858000"/>
  <p:notesSz cx="7099300" cy="102346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09B6E7F-A0C7-F872-7F66-EC4D383E964F}" name="Mateusz Ficek" initials="MF" userId="b1558759dde399b7" providerId="Windows Live"/>
  <p188:author id="{A6DFECE0-391B-3AA7-426F-AEFE5FB951D5}" name="Gość" initials="Go" userId="Gość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7C4"/>
    <a:srgbClr val="0056A4"/>
    <a:srgbClr val="013766"/>
    <a:srgbClr val="006AD8"/>
    <a:srgbClr val="E31B23"/>
    <a:srgbClr val="1096F7"/>
    <a:srgbClr val="002A50"/>
    <a:srgbClr val="0058DD"/>
    <a:srgbClr val="029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71" dt="2026-10-13T13:01:37.577"/>
    <p1510:client id="{73D3E35E-793C-9304-DBA8-88A88DCBD67B}" v="4" dt="2026-10-14T13:13:18.629"/>
    <p1510:client id="{CA214AE1-9ED0-D368-77F7-3AB665F18DB8}" v="19" dt="2026-10-13T20:45:06.1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32" y="43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ść" providerId="Windows Live" clId="Web-{00000000-0000-0000-0000-000000000000}"/>
    <pc:docChg chg="addSld delSld modSld">
      <pc:chgData name="Gość" userId="" providerId="Windows Live" clId="Web-{00000000-0000-0000-0000-000000000000}" dt="2026-10-13T13:01:37.577" v="403" actId="20577"/>
      <pc:docMkLst>
        <pc:docMk/>
      </pc:docMkLst>
      <pc:sldChg chg="addSp delSp modSp">
        <pc:chgData name="Gość" userId="" providerId="Windows Live" clId="Web-{00000000-0000-0000-0000-000000000000}" dt="2026-10-08T13:33:49.830" v="127" actId="14100"/>
        <pc:sldMkLst>
          <pc:docMk/>
          <pc:sldMk cId="2130650383" sldId="445"/>
        </pc:sldMkLst>
        <pc:spChg chg="mod">
          <ac:chgData name="Gość" userId="" providerId="Windows Live" clId="Web-{00000000-0000-0000-0000-000000000000}" dt="2026-10-08T13:06:13.580" v="114" actId="14100"/>
          <ac:spMkLst>
            <pc:docMk/>
            <pc:sldMk cId="2130650383" sldId="445"/>
            <ac:spMk id="4" creationId="{A218C648-45C9-BB4A-B4A9-913D112BA971}"/>
          </ac:spMkLst>
        </pc:spChg>
        <pc:graphicFrameChg chg="add del mod">
          <ac:chgData name="Gość" userId="" providerId="Windows Live" clId="Web-{00000000-0000-0000-0000-000000000000}" dt="2026-10-08T13:33:49.830" v="127" actId="14100"/>
          <ac:graphicFrameMkLst>
            <pc:docMk/>
            <pc:sldMk cId="2130650383" sldId="445"/>
            <ac:graphicFrameMk id="6" creationId="{97A89D83-86F6-A2E1-4674-E057C3D8D8C9}"/>
          </ac:graphicFrameMkLst>
        </pc:graphicFrameChg>
      </pc:sldChg>
      <pc:sldChg chg="addSp delSp modSp">
        <pc:chgData name="Gość" userId="" providerId="Windows Live" clId="Web-{00000000-0000-0000-0000-000000000000}" dt="2026-10-13T13:01:37.577" v="403" actId="20577"/>
        <pc:sldMkLst>
          <pc:docMk/>
          <pc:sldMk cId="2106570048" sldId="449"/>
        </pc:sldMkLst>
        <pc:spChg chg="mod">
          <ac:chgData name="Gość" userId="" providerId="Windows Live" clId="Web-{00000000-0000-0000-0000-000000000000}" dt="2026-10-13T13:01:37.577" v="403" actId="20577"/>
          <ac:spMkLst>
            <pc:docMk/>
            <pc:sldMk cId="2106570048" sldId="449"/>
            <ac:spMk id="4" creationId="{A218C648-45C9-BB4A-B4A9-913D112BA971}"/>
          </ac:spMkLst>
        </pc:spChg>
        <pc:grpChg chg="mod">
          <ac:chgData name="Gość" userId="" providerId="Windows Live" clId="Web-{00000000-0000-0000-0000-000000000000}" dt="2026-10-13T13:00:31.374" v="396" actId="1076"/>
          <ac:grpSpMkLst>
            <pc:docMk/>
            <pc:sldMk cId="2106570048" sldId="449"/>
            <ac:grpSpMk id="12" creationId="{145285F4-7A23-0A81-35C2-2B4037DF3E00}"/>
          </ac:grpSpMkLst>
        </pc:grpChg>
        <pc:picChg chg="add del">
          <ac:chgData name="Gość" userId="" providerId="Windows Live" clId="Web-{00000000-0000-0000-0000-000000000000}" dt="2026-10-13T12:55:49.406" v="361"/>
          <ac:picMkLst>
            <pc:docMk/>
            <pc:sldMk cId="2106570048" sldId="449"/>
            <ac:picMk id="5" creationId="{7240C9AC-4CDA-F2F1-D794-BB21AF1D3F95}"/>
          </ac:picMkLst>
        </pc:picChg>
        <pc:picChg chg="mod">
          <ac:chgData name="Gość" userId="" providerId="Windows Live" clId="Web-{00000000-0000-0000-0000-000000000000}" dt="2026-10-13T13:00:00.452" v="392" actId="1076"/>
          <ac:picMkLst>
            <pc:docMk/>
            <pc:sldMk cId="2106570048" sldId="449"/>
            <ac:picMk id="6" creationId="{C1E6A333-D7F7-B7D6-DF56-0F048C5EDC84}"/>
          </ac:picMkLst>
        </pc:picChg>
        <pc:picChg chg="del mod">
          <ac:chgData name="Gość" userId="" providerId="Windows Live" clId="Web-{00000000-0000-0000-0000-000000000000}" dt="2026-10-13T12:57:59.859" v="375"/>
          <ac:picMkLst>
            <pc:docMk/>
            <pc:sldMk cId="2106570048" sldId="449"/>
            <ac:picMk id="7" creationId="{5A69E485-4CF8-EED6-10B1-EC01F2657006}"/>
          </ac:picMkLst>
        </pc:picChg>
        <pc:picChg chg="mod">
          <ac:chgData name="Gość" userId="" providerId="Windows Live" clId="Web-{00000000-0000-0000-0000-000000000000}" dt="2026-10-13T12:59:50.671" v="390" actId="1076"/>
          <ac:picMkLst>
            <pc:docMk/>
            <pc:sldMk cId="2106570048" sldId="449"/>
            <ac:picMk id="8" creationId="{DBD48343-24BA-CBEF-C914-80ABE17B0A25}"/>
          </ac:picMkLst>
        </pc:picChg>
        <pc:picChg chg="del mod">
          <ac:chgData name="Gość" userId="" providerId="Windows Live" clId="Web-{00000000-0000-0000-0000-000000000000}" dt="2026-10-13T12:59:29.874" v="386"/>
          <ac:picMkLst>
            <pc:docMk/>
            <pc:sldMk cId="2106570048" sldId="449"/>
            <ac:picMk id="9" creationId="{39197431-0E9A-2238-AC64-AC102BCB4ECB}"/>
          </ac:picMkLst>
        </pc:picChg>
        <pc:picChg chg="del mod">
          <ac:chgData name="Gość" userId="" providerId="Windows Live" clId="Web-{00000000-0000-0000-0000-000000000000}" dt="2026-10-13T12:56:50.937" v="369"/>
          <ac:picMkLst>
            <pc:docMk/>
            <pc:sldMk cId="2106570048" sldId="449"/>
            <ac:picMk id="10" creationId="{020ED473-EA66-C34B-4448-9F7168E9E604}"/>
          </ac:picMkLst>
        </pc:picChg>
        <pc:picChg chg="del">
          <ac:chgData name="Gość" userId="" providerId="Windows Live" clId="Web-{00000000-0000-0000-0000-000000000000}" dt="2026-10-13T12:55:36.953" v="360"/>
          <ac:picMkLst>
            <pc:docMk/>
            <pc:sldMk cId="2106570048" sldId="449"/>
            <ac:picMk id="11" creationId="{A6E75B20-96FC-C194-A88C-4F9A988043F7}"/>
          </ac:picMkLst>
        </pc:picChg>
        <pc:picChg chg="mod">
          <ac:chgData name="Gość" userId="" providerId="Windows Live" clId="Web-{00000000-0000-0000-0000-000000000000}" dt="2026-10-13T13:00:34.311" v="397" actId="14100"/>
          <ac:picMkLst>
            <pc:docMk/>
            <pc:sldMk cId="2106570048" sldId="449"/>
            <ac:picMk id="15" creationId="{02CAA473-2FF2-70BD-F731-7F4AB35AFD22}"/>
          </ac:picMkLst>
        </pc:picChg>
        <pc:picChg chg="add mod">
          <ac:chgData name="Gość" userId="" providerId="Windows Live" clId="Web-{00000000-0000-0000-0000-000000000000}" dt="2026-10-13T13:00:06.671" v="393" actId="1076"/>
          <ac:picMkLst>
            <pc:docMk/>
            <pc:sldMk cId="2106570048" sldId="449"/>
            <ac:picMk id="16" creationId="{18B1D83D-65B9-56CB-20DB-1C76EA9579C3}"/>
          </ac:picMkLst>
        </pc:picChg>
        <pc:picChg chg="mod">
          <ac:chgData name="Gość" userId="" providerId="Windows Live" clId="Web-{00000000-0000-0000-0000-000000000000}" dt="2026-10-13T13:00:14.155" v="394" actId="1076"/>
          <ac:picMkLst>
            <pc:docMk/>
            <pc:sldMk cId="2106570048" sldId="449"/>
            <ac:picMk id="17" creationId="{D30F5056-B0AA-D90B-3A53-6500B292CDBD}"/>
          </ac:picMkLst>
        </pc:picChg>
        <pc:picChg chg="add del mod">
          <ac:chgData name="Gość" userId="" providerId="Windows Live" clId="Web-{00000000-0000-0000-0000-000000000000}" dt="2026-10-13T12:58:04.374" v="377"/>
          <ac:picMkLst>
            <pc:docMk/>
            <pc:sldMk cId="2106570048" sldId="449"/>
            <ac:picMk id="18" creationId="{1D911BCF-5086-C9EA-FEFE-25A8D43CA412}"/>
          </ac:picMkLst>
        </pc:picChg>
        <pc:picChg chg="del">
          <ac:chgData name="Gość" userId="" providerId="Windows Live" clId="Web-{00000000-0000-0000-0000-000000000000}" dt="2026-10-13T12:55:25.984" v="357"/>
          <ac:picMkLst>
            <pc:docMk/>
            <pc:sldMk cId="2106570048" sldId="449"/>
            <ac:picMk id="1026" creationId="{450F25BC-E7B1-B1CA-D755-629C38C2451E}"/>
          </ac:picMkLst>
        </pc:picChg>
        <pc:picChg chg="mod">
          <ac:chgData name="Gość" userId="" providerId="Windows Live" clId="Web-{00000000-0000-0000-0000-000000000000}" dt="2026-10-13T12:59:56.046" v="391" actId="1076"/>
          <ac:picMkLst>
            <pc:docMk/>
            <pc:sldMk cId="2106570048" sldId="449"/>
            <ac:picMk id="2050" creationId="{1C60AE31-2931-68D0-1634-1AACA1A85C43}"/>
          </ac:picMkLst>
        </pc:picChg>
      </pc:sldChg>
      <pc:sldChg chg="modSp">
        <pc:chgData name="Gość" userId="" providerId="Windows Live" clId="Web-{00000000-0000-0000-0000-000000000000}" dt="2026-10-08T13:15:24.271" v="122" actId="20577"/>
        <pc:sldMkLst>
          <pc:docMk/>
          <pc:sldMk cId="3030572700" sldId="453"/>
        </pc:sldMkLst>
        <pc:graphicFrameChg chg="modGraphic">
          <ac:chgData name="Gość" userId="" providerId="Windows Live" clId="Web-{00000000-0000-0000-0000-000000000000}" dt="2026-10-08T13:15:24.271" v="122" actId="20577"/>
          <ac:graphicFrameMkLst>
            <pc:docMk/>
            <pc:sldMk cId="3030572700" sldId="453"/>
            <ac:graphicFrameMk id="4" creationId="{01E66A8C-218F-4B55-D47D-3C6573256C67}"/>
          </ac:graphicFrameMkLst>
        </pc:graphicFrameChg>
      </pc:sldChg>
      <pc:sldChg chg="addSp delSp modSp mod setBg">
        <pc:chgData name="Gość" userId="" providerId="Windows Live" clId="Web-{00000000-0000-0000-0000-000000000000}" dt="2026-10-08T13:54:00.641" v="200" actId="1076"/>
        <pc:sldMkLst>
          <pc:docMk/>
          <pc:sldMk cId="1573810338" sldId="454"/>
        </pc:sldMkLst>
        <pc:spChg chg="mod">
          <ac:chgData name="Gość" userId="" providerId="Windows Live" clId="Web-{00000000-0000-0000-0000-000000000000}" dt="2026-10-08T13:53:28.844" v="196" actId="14100"/>
          <ac:spMkLst>
            <pc:docMk/>
            <pc:sldMk cId="1573810338" sldId="454"/>
            <ac:spMk id="2" creationId="{A09EEFFE-0C21-5154-D509-BD7A83948940}"/>
          </ac:spMkLst>
        </pc:spChg>
        <pc:graphicFrameChg chg="mod">
          <ac:chgData name="Gość" userId="" providerId="Windows Live" clId="Web-{00000000-0000-0000-0000-000000000000}" dt="2026-10-08T13:53:50.719" v="199" actId="1076"/>
          <ac:graphicFrameMkLst>
            <pc:docMk/>
            <pc:sldMk cId="1573810338" sldId="454"/>
            <ac:graphicFrameMk id="5" creationId="{7DC83D39-4AF1-5EB9-5191-0832AF1338D0}"/>
          </ac:graphicFrameMkLst>
        </pc:graphicFrameChg>
        <pc:graphicFrameChg chg="mod">
          <ac:chgData name="Gość" userId="" providerId="Windows Live" clId="Web-{00000000-0000-0000-0000-000000000000}" dt="2026-10-08T13:51:40.889" v="187" actId="1076"/>
          <ac:graphicFrameMkLst>
            <pc:docMk/>
            <pc:sldMk cId="1573810338" sldId="454"/>
            <ac:graphicFrameMk id="6" creationId="{6B973957-EFE2-7794-B367-172918145C9C}"/>
          </ac:graphicFrameMkLst>
        </pc:graphicFrameChg>
        <pc:graphicFrameChg chg="mod modGraphic">
          <ac:chgData name="Gość" userId="" providerId="Windows Live" clId="Web-{00000000-0000-0000-0000-000000000000}" dt="2026-10-08T13:46:33.511" v="150" actId="1076"/>
          <ac:graphicFrameMkLst>
            <pc:docMk/>
            <pc:sldMk cId="1573810338" sldId="454"/>
            <ac:graphicFrameMk id="7" creationId="{924681A1-801F-9502-9467-1F9AEA5B4096}"/>
          </ac:graphicFrameMkLst>
        </pc:graphicFrameChg>
        <pc:graphicFrameChg chg="mod">
          <ac:chgData name="Gość" userId="" providerId="Windows Live" clId="Web-{00000000-0000-0000-0000-000000000000}" dt="2026-10-08T13:51:57.921" v="190" actId="1076"/>
          <ac:graphicFrameMkLst>
            <pc:docMk/>
            <pc:sldMk cId="1573810338" sldId="454"/>
            <ac:graphicFrameMk id="10" creationId="{A20139E0-0F60-8FD5-995D-A68E26ACBDA7}"/>
          </ac:graphicFrameMkLst>
        </pc:graphicFrameChg>
        <pc:graphicFrameChg chg="mod modGraphic">
          <ac:chgData name="Gość" userId="" providerId="Windows Live" clId="Web-{00000000-0000-0000-0000-000000000000}" dt="2026-10-08T13:54:00.641" v="200" actId="1076"/>
          <ac:graphicFrameMkLst>
            <pc:docMk/>
            <pc:sldMk cId="1573810338" sldId="454"/>
            <ac:graphicFrameMk id="35" creationId="{5AFDF5B8-61A6-48C0-451B-4104A06C9A46}"/>
          </ac:graphicFrameMkLst>
        </pc:graphicFrameChg>
      </pc:sldChg>
      <pc:sldChg chg="modSp">
        <pc:chgData name="Gość" userId="" providerId="Windows Live" clId="Web-{00000000-0000-0000-0000-000000000000}" dt="2026-10-08T13:57:02.768" v="220" actId="20577"/>
        <pc:sldMkLst>
          <pc:docMk/>
          <pc:sldMk cId="3451667781" sldId="455"/>
        </pc:sldMkLst>
        <pc:spChg chg="mod">
          <ac:chgData name="Gość" userId="" providerId="Windows Live" clId="Web-{00000000-0000-0000-0000-000000000000}" dt="2026-10-08T13:57:02.768" v="220" actId="20577"/>
          <ac:spMkLst>
            <pc:docMk/>
            <pc:sldMk cId="3451667781" sldId="455"/>
            <ac:spMk id="448" creationId="{C8F77421-4534-55DA-239D-C7337EEB1768}"/>
          </ac:spMkLst>
        </pc:spChg>
        <pc:spChg chg="mod">
          <ac:chgData name="Gość" userId="" providerId="Windows Live" clId="Web-{00000000-0000-0000-0000-000000000000}" dt="2026-10-08T13:03:13.069" v="93" actId="1076"/>
          <ac:spMkLst>
            <pc:docMk/>
            <pc:sldMk cId="3451667781" sldId="455"/>
            <ac:spMk id="449" creationId="{101667F9-D0FA-93E9-2EBE-A7824AE722F2}"/>
          </ac:spMkLst>
        </pc:spChg>
        <pc:spChg chg="mod">
          <ac:chgData name="Gość" userId="" providerId="Windows Live" clId="Web-{00000000-0000-0000-0000-000000000000}" dt="2026-10-08T13:57:00.721" v="214" actId="20577"/>
          <ac:spMkLst>
            <pc:docMk/>
            <pc:sldMk cId="3451667781" sldId="455"/>
            <ac:spMk id="450" creationId="{375477F4-4C82-C777-7CA0-FC39477364F0}"/>
          </ac:spMkLst>
        </pc:spChg>
      </pc:sldChg>
      <pc:sldChg chg="modSp">
        <pc:chgData name="Gość" userId="" providerId="Windows Live" clId="Web-{00000000-0000-0000-0000-000000000000}" dt="2026-10-08T13:59:08.410" v="222" actId="14100"/>
        <pc:sldMkLst>
          <pc:docMk/>
          <pc:sldMk cId="2414951890" sldId="459"/>
        </pc:sldMkLst>
        <pc:grpChg chg="mod">
          <ac:chgData name="Gość" userId="" providerId="Windows Live" clId="Web-{00000000-0000-0000-0000-000000000000}" dt="2026-10-08T13:59:08.410" v="222" actId="14100"/>
          <ac:grpSpMkLst>
            <pc:docMk/>
            <pc:sldMk cId="2414951890" sldId="459"/>
            <ac:grpSpMk id="5" creationId="{BF90AC0E-F363-DB3B-0C6A-E53723720B29}"/>
          </ac:grpSpMkLst>
        </pc:grpChg>
      </pc:sldChg>
      <pc:sldChg chg="addSp delSp modSp">
        <pc:chgData name="Gość" userId="" providerId="Windows Live" clId="Web-{00000000-0000-0000-0000-000000000000}" dt="2026-10-08T14:18:29.689" v="233" actId="14100"/>
        <pc:sldMkLst>
          <pc:docMk/>
          <pc:sldMk cId="3625391279" sldId="460"/>
        </pc:sldMkLst>
        <pc:spChg chg="mod">
          <ac:chgData name="Gość" userId="" providerId="Windows Live" clId="Web-{00000000-0000-0000-0000-000000000000}" dt="2026-10-08T14:18:29.689" v="233" actId="14100"/>
          <ac:spMkLst>
            <pc:docMk/>
            <pc:sldMk cId="3625391279" sldId="460"/>
            <ac:spMk id="4" creationId="{EFFB0049-CAA8-306B-A834-DC7224D1679B}"/>
          </ac:spMkLst>
        </pc:spChg>
        <pc:graphicFrameChg chg="mod">
          <ac:chgData name="Gość" userId="" providerId="Windows Live" clId="Web-{00000000-0000-0000-0000-000000000000}" dt="2026-10-08T14:16:52.344" v="231" actId="1076"/>
          <ac:graphicFrameMkLst>
            <pc:docMk/>
            <pc:sldMk cId="3625391279" sldId="460"/>
            <ac:graphicFrameMk id="13" creationId="{69E791BE-04EA-7EA4-4B2E-B8738112BB97}"/>
          </ac:graphicFrameMkLst>
        </pc:graphicFrameChg>
      </pc:sldChg>
      <pc:sldChg chg="addSp delSp modSp">
        <pc:chgData name="Gość" userId="" providerId="Windows Live" clId="Web-{00000000-0000-0000-0000-000000000000}" dt="2026-10-13T12:27:18.611" v="356" actId="1076"/>
        <pc:sldMkLst>
          <pc:docMk/>
          <pc:sldMk cId="1741557675" sldId="463"/>
        </pc:sldMkLst>
        <pc:spChg chg="mod">
          <ac:chgData name="Gość" userId="" providerId="Windows Live" clId="Web-{00000000-0000-0000-0000-000000000000}" dt="2026-10-13T12:25:40.986" v="331" actId="1076"/>
          <ac:spMkLst>
            <pc:docMk/>
            <pc:sldMk cId="1741557675" sldId="463"/>
            <ac:spMk id="19" creationId="{0B5A2CAD-1354-FBE8-3249-07398379FBCD}"/>
          </ac:spMkLst>
        </pc:spChg>
        <pc:spChg chg="mod">
          <ac:chgData name="Gość" userId="" providerId="Windows Live" clId="Web-{00000000-0000-0000-0000-000000000000}" dt="2026-10-13T12:11:10.331" v="281" actId="1076"/>
          <ac:spMkLst>
            <pc:docMk/>
            <pc:sldMk cId="1741557675" sldId="463"/>
            <ac:spMk id="26" creationId="{F64B236C-48E8-72AB-4149-D8ADAC16861A}"/>
          </ac:spMkLst>
        </pc:spChg>
        <pc:spChg chg="mod">
          <ac:chgData name="Gość" userId="" providerId="Windows Live" clId="Web-{00000000-0000-0000-0000-000000000000}" dt="2026-10-13T12:10:59.019" v="280" actId="1076"/>
          <ac:spMkLst>
            <pc:docMk/>
            <pc:sldMk cId="1741557675" sldId="463"/>
            <ac:spMk id="28" creationId="{36278331-7250-6AFC-0538-F2124E7D9D2A}"/>
          </ac:spMkLst>
        </pc:spChg>
        <pc:spChg chg="mod">
          <ac:chgData name="Gość" userId="" providerId="Windows Live" clId="Web-{00000000-0000-0000-0000-000000000000}" dt="2026-10-13T12:12:27.284" v="284" actId="1076"/>
          <ac:spMkLst>
            <pc:docMk/>
            <pc:sldMk cId="1741557675" sldId="463"/>
            <ac:spMk id="30" creationId="{BE36BCEE-568A-A6B8-4609-893327AE2DF8}"/>
          </ac:spMkLst>
        </pc:spChg>
        <pc:spChg chg="mod">
          <ac:chgData name="Gość" userId="" providerId="Windows Live" clId="Web-{00000000-0000-0000-0000-000000000000}" dt="2026-10-13T12:26:33.674" v="350" actId="20577"/>
          <ac:spMkLst>
            <pc:docMk/>
            <pc:sldMk cId="1741557675" sldId="463"/>
            <ac:spMk id="59" creationId="{AF3A1B50-07C5-36A9-7E6A-676059FEB333}"/>
          </ac:spMkLst>
        </pc:spChg>
        <pc:spChg chg="add mod">
          <ac:chgData name="Gość" userId="" providerId="Windows Live" clId="Web-{00000000-0000-0000-0000-000000000000}" dt="2026-10-13T12:17:25.800" v="291"/>
          <ac:spMkLst>
            <pc:docMk/>
            <pc:sldMk cId="1741557675" sldId="463"/>
            <ac:spMk id="79" creationId="{2D7955C6-F109-E5E5-FD94-8145ED85A228}"/>
          </ac:spMkLst>
        </pc:spChg>
        <pc:spChg chg="add del mod topLvl">
          <ac:chgData name="Gość" userId="" providerId="Windows Live" clId="Web-{00000000-0000-0000-0000-000000000000}" dt="2026-10-13T12:23:02.893" v="317"/>
          <ac:spMkLst>
            <pc:docMk/>
            <pc:sldMk cId="1741557675" sldId="463"/>
            <ac:spMk id="106" creationId="{E110363F-16C9-B074-EEBB-4D5A79A72E11}"/>
          </ac:spMkLst>
        </pc:spChg>
        <pc:spChg chg="add mod">
          <ac:chgData name="Gość" userId="" providerId="Windows Live" clId="Web-{00000000-0000-0000-0000-000000000000}" dt="2026-10-13T12:26:49.345" v="352" actId="1076"/>
          <ac:spMkLst>
            <pc:docMk/>
            <pc:sldMk cId="1741557675" sldId="463"/>
            <ac:spMk id="132" creationId="{D8BEA91F-48A2-C9AC-2DD4-88A1484A4402}"/>
          </ac:spMkLst>
        </pc:spChg>
        <pc:grpChg chg="add del mod">
          <ac:chgData name="Gość" userId="" providerId="Windows Live" clId="Web-{00000000-0000-0000-0000-000000000000}" dt="2026-10-13T12:20:10.096" v="294"/>
          <ac:grpSpMkLst>
            <pc:docMk/>
            <pc:sldMk cId="1741557675" sldId="463"/>
            <ac:grpSpMk id="92" creationId="{EFD76F71-89AE-2E6E-1CAD-BD91F4B9BAD7}"/>
          </ac:grpSpMkLst>
        </pc:grpChg>
        <pc:grpChg chg="add del mod">
          <ac:chgData name="Gość" userId="" providerId="Windows Live" clId="Web-{00000000-0000-0000-0000-000000000000}" dt="2026-10-13T12:23:02.893" v="317"/>
          <ac:grpSpMkLst>
            <pc:docMk/>
            <pc:sldMk cId="1741557675" sldId="463"/>
            <ac:grpSpMk id="119" creationId="{21A87645-C884-3EFA-3188-F88E00B5F4D4}"/>
          </ac:grpSpMkLst>
        </pc:grpChg>
        <pc:grpChg chg="add mod">
          <ac:chgData name="Gość" userId="" providerId="Windows Live" clId="Web-{00000000-0000-0000-0000-000000000000}" dt="2026-10-13T12:27:18.611" v="356" actId="1076"/>
          <ac:grpSpMkLst>
            <pc:docMk/>
            <pc:sldMk cId="1741557675" sldId="463"/>
            <ac:grpSpMk id="145" creationId="{A77BE964-4BE1-AED5-338C-0B1E7FA572C3}"/>
          </ac:grpSpMkLst>
        </pc:grpChg>
        <pc:picChg chg="add del mod">
          <ac:chgData name="Gość" userId="" providerId="Windows Live" clId="Web-{00000000-0000-0000-0000-000000000000}" dt="2026-10-13T12:07:16.738" v="259"/>
          <ac:picMkLst>
            <pc:docMk/>
            <pc:sldMk cId="1741557675" sldId="463"/>
            <ac:picMk id="20" creationId="{CC723390-1221-88D4-758E-D08E7600BACB}"/>
          </ac:picMkLst>
        </pc:picChg>
        <pc:picChg chg="add del mod">
          <ac:chgData name="Gość" userId="" providerId="Windows Live" clId="Web-{00000000-0000-0000-0000-000000000000}" dt="2026-10-13T12:08:19.363" v="265"/>
          <ac:picMkLst>
            <pc:docMk/>
            <pc:sldMk cId="1741557675" sldId="463"/>
            <ac:picMk id="21" creationId="{C1A2B932-3766-8185-B52D-7FAD7E3EB3AE}"/>
          </ac:picMkLst>
        </pc:picChg>
        <pc:picChg chg="add del mod">
          <ac:chgData name="Gość" userId="" providerId="Windows Live" clId="Web-{00000000-0000-0000-0000-000000000000}" dt="2026-10-13T12:08:39.488" v="269"/>
          <ac:picMkLst>
            <pc:docMk/>
            <pc:sldMk cId="1741557675" sldId="463"/>
            <ac:picMk id="22" creationId="{CC965359-6737-F77A-EDC4-A90256671E1A}"/>
          </ac:picMkLst>
        </pc:picChg>
        <pc:picChg chg="add mod">
          <ac:chgData name="Gość" userId="" providerId="Windows Live" clId="Web-{00000000-0000-0000-0000-000000000000}" dt="2026-10-13T12:27:03.705" v="354" actId="14100"/>
          <ac:picMkLst>
            <pc:docMk/>
            <pc:sldMk cId="1741557675" sldId="463"/>
            <ac:picMk id="23" creationId="{0714BFF2-CBA7-987D-C9EE-993D1F7FF094}"/>
          </ac:picMkLst>
        </pc:picChg>
        <pc:picChg chg="add mod">
          <ac:chgData name="Gość" userId="" providerId="Windows Live" clId="Web-{00000000-0000-0000-0000-000000000000}" dt="2026-10-13T12:16:18.987" v="288"/>
          <ac:picMkLst>
            <pc:docMk/>
            <pc:sldMk cId="1741557675" sldId="463"/>
            <ac:picMk id="78" creationId="{F3B10C52-4A46-FABE-CF65-4FB5AC7ECF8A}"/>
          </ac:picMkLst>
        </pc:picChg>
        <pc:picChg chg="add mod topLvl">
          <ac:chgData name="Gość" userId="" providerId="Windows Live" clId="Web-{00000000-0000-0000-0000-000000000000}" dt="2026-10-13T12:26:43.752" v="351" actId="1076"/>
          <ac:picMkLst>
            <pc:docMk/>
            <pc:sldMk cId="1741557675" sldId="463"/>
            <ac:picMk id="105" creationId="{48483CD4-81D0-139F-A9D6-24BF25200484}"/>
          </ac:picMkLst>
        </pc:picChg>
      </pc:sldChg>
      <pc:sldChg chg="modSp">
        <pc:chgData name="Gość" userId="" providerId="Windows Live" clId="Web-{00000000-0000-0000-0000-000000000000}" dt="2026-10-08T12:56:04.277" v="43" actId="20577"/>
        <pc:sldMkLst>
          <pc:docMk/>
          <pc:sldMk cId="3976151055" sldId="464"/>
        </pc:sldMkLst>
        <pc:spChg chg="mod">
          <ac:chgData name="Gość" userId="" providerId="Windows Live" clId="Web-{00000000-0000-0000-0000-000000000000}" dt="2026-10-08T12:56:04.277" v="43" actId="20577"/>
          <ac:spMkLst>
            <pc:docMk/>
            <pc:sldMk cId="3976151055" sldId="464"/>
            <ac:spMk id="4" creationId="{352F08AA-0996-1720-A355-EAF78FF43D3A}"/>
          </ac:spMkLst>
        </pc:spChg>
      </pc:sldChg>
      <pc:sldChg chg="delSp modSp">
        <pc:chgData name="Gość" userId="" providerId="Windows Live" clId="Web-{00000000-0000-0000-0000-000000000000}" dt="2026-10-08T13:59:38.004" v="224" actId="20577"/>
        <pc:sldMkLst>
          <pc:docMk/>
          <pc:sldMk cId="4244276373" sldId="465"/>
        </pc:sldMkLst>
        <pc:spChg chg="mod">
          <ac:chgData name="Gość" userId="" providerId="Windows Live" clId="Web-{00000000-0000-0000-0000-000000000000}" dt="2026-10-08T13:59:38.004" v="224" actId="20577"/>
          <ac:spMkLst>
            <pc:docMk/>
            <pc:sldMk cId="4244276373" sldId="465"/>
            <ac:spMk id="4" creationId="{99B42C45-2524-5026-84A8-34E2E2FB295D}"/>
          </ac:spMkLst>
        </pc:spChg>
        <pc:picChg chg="mod">
          <ac:chgData name="Gość" userId="" providerId="Windows Live" clId="Web-{00000000-0000-0000-0000-000000000000}" dt="2026-10-08T13:11:08.677" v="119" actId="1076"/>
          <ac:picMkLst>
            <pc:docMk/>
            <pc:sldMk cId="4244276373" sldId="465"/>
            <ac:picMk id="8" creationId="{0FC16FB7-0C53-B345-4E58-92C02A91A50E}"/>
          </ac:picMkLst>
        </pc:picChg>
      </pc:sldChg>
    </pc:docChg>
  </pc:docChgLst>
  <pc:docChgLst>
    <pc:chgData name="Gość" providerId="Windows Live" clId="Web-{480E64B0-7240-B98B-59F7-F7987C391D13}"/>
    <pc:docChg chg="modSld">
      <pc:chgData name="Gość" userId="" providerId="Windows Live" clId="Web-{480E64B0-7240-B98B-59F7-F7987C391D13}" dt="2026-10-07T20:46:14.761" v="5" actId="20577"/>
      <pc:docMkLst>
        <pc:docMk/>
      </pc:docMkLst>
      <pc:sldChg chg="addSp delSp modSp">
        <pc:chgData name="Gość" userId="" providerId="Windows Live" clId="Web-{480E64B0-7240-B98B-59F7-F7987C391D13}" dt="2026-10-07T20:42:59.369" v="4" actId="20577"/>
        <pc:sldMkLst>
          <pc:docMk/>
          <pc:sldMk cId="3030572700" sldId="453"/>
        </pc:sldMkLst>
        <pc:spChg chg="mod">
          <ac:chgData name="Gość" userId="" providerId="Windows Live" clId="Web-{480E64B0-7240-B98B-59F7-F7987C391D13}" dt="2026-10-07T20:42:59.369" v="4" actId="20577"/>
          <ac:spMkLst>
            <pc:docMk/>
            <pc:sldMk cId="3030572700" sldId="453"/>
            <ac:spMk id="2" creationId="{EC0F379E-2AEE-FD03-45A8-7D1B0FD08650}"/>
          </ac:spMkLst>
        </pc:spChg>
      </pc:sldChg>
      <pc:sldChg chg="modSp">
        <pc:chgData name="Gość" userId="" providerId="Windows Live" clId="Web-{480E64B0-7240-B98B-59F7-F7987C391D13}" dt="2026-10-07T20:46:14.761" v="5" actId="20577"/>
        <pc:sldMkLst>
          <pc:docMk/>
          <pc:sldMk cId="2414951890" sldId="459"/>
        </pc:sldMkLst>
        <pc:spChg chg="mod">
          <ac:chgData name="Gość" userId="" providerId="Windows Live" clId="Web-{480E64B0-7240-B98B-59F7-F7987C391D13}" dt="2026-10-07T20:46:14.761" v="5" actId="20577"/>
          <ac:spMkLst>
            <pc:docMk/>
            <pc:sldMk cId="2414951890" sldId="459"/>
            <ac:spMk id="4" creationId="{EFFB0049-CAA8-306B-A834-DC7224D1679B}"/>
          </ac:spMkLst>
        </pc:spChg>
      </pc:sldChg>
    </pc:docChg>
  </pc:docChgLst>
  <pc:docChgLst>
    <pc:chgData name="Guest User" providerId="Windows Live" clId="Web-{CA214AE1-9ED0-D368-77F7-3AB665F18DB8}"/>
    <pc:docChg chg="modSld">
      <pc:chgData name="Guest User" userId="" providerId="Windows Live" clId="Web-{CA214AE1-9ED0-D368-77F7-3AB665F18DB8}" dt="2026-10-13T20:45:06.187" v="16" actId="1076"/>
      <pc:docMkLst>
        <pc:docMk/>
      </pc:docMkLst>
      <pc:sldChg chg="addSp modSp">
        <pc:chgData name="Guest User" userId="" providerId="Windows Live" clId="Web-{CA214AE1-9ED0-D368-77F7-3AB665F18DB8}" dt="2026-10-13T20:25:50.343" v="9" actId="1076"/>
        <pc:sldMkLst>
          <pc:docMk/>
          <pc:sldMk cId="3976151055" sldId="464"/>
        </pc:sldMkLst>
        <pc:picChg chg="add mod">
          <ac:chgData name="Guest User" userId="" providerId="Windows Live" clId="Web-{CA214AE1-9ED0-D368-77F7-3AB665F18DB8}" dt="2026-10-13T20:25:50.343" v="9" actId="1076"/>
          <ac:picMkLst>
            <pc:docMk/>
            <pc:sldMk cId="3976151055" sldId="464"/>
            <ac:picMk id="7" creationId="{A5A9135F-B1C5-B9C9-8BB8-FCB2B7C99D39}"/>
          </ac:picMkLst>
        </pc:picChg>
        <pc:picChg chg="mod">
          <ac:chgData name="Guest User" userId="" providerId="Windows Live" clId="Web-{CA214AE1-9ED0-D368-77F7-3AB665F18DB8}" dt="2026-10-13T20:25:34.250" v="8" actId="1076"/>
          <ac:picMkLst>
            <pc:docMk/>
            <pc:sldMk cId="3976151055" sldId="464"/>
            <ac:picMk id="9" creationId="{8B41D0FE-8B83-6A9B-E13D-2038515EB28A}"/>
          </ac:picMkLst>
        </pc:picChg>
      </pc:sldChg>
      <pc:sldChg chg="addSp modSp">
        <pc:chgData name="Guest User" userId="" providerId="Windows Live" clId="Web-{CA214AE1-9ED0-D368-77F7-3AB665F18DB8}" dt="2026-10-13T20:45:06.187" v="16" actId="1076"/>
        <pc:sldMkLst>
          <pc:docMk/>
          <pc:sldMk cId="4244276373" sldId="465"/>
        </pc:sldMkLst>
        <pc:picChg chg="add mod">
          <ac:chgData name="Guest User" userId="" providerId="Windows Live" clId="Web-{CA214AE1-9ED0-D368-77F7-3AB665F18DB8}" dt="2026-10-13T20:45:06.187" v="16" actId="1076"/>
          <ac:picMkLst>
            <pc:docMk/>
            <pc:sldMk cId="4244276373" sldId="465"/>
            <ac:picMk id="5" creationId="{22E398D2-FD4F-8A71-DAA3-92128A8A16E0}"/>
          </ac:picMkLst>
        </pc:picChg>
        <pc:picChg chg="mod">
          <ac:chgData name="Guest User" userId="" providerId="Windows Live" clId="Web-{CA214AE1-9ED0-D368-77F7-3AB665F18DB8}" dt="2026-10-13T20:26:33.093" v="10" actId="14100"/>
          <ac:picMkLst>
            <pc:docMk/>
            <pc:sldMk cId="4244276373" sldId="465"/>
            <ac:picMk id="8" creationId="{0FC16FB7-0C53-B345-4E58-92C02A91A50E}"/>
          </ac:picMkLst>
        </pc:picChg>
      </pc:sldChg>
    </pc:docChg>
  </pc:docChgLst>
  <pc:docChgLst>
    <pc:chgData name="Gość" providerId="Windows Live" clId="Web-{14139509-EFBA-C095-B8AE-C66A6089725C}"/>
    <pc:docChg chg="modSld">
      <pc:chgData name="Gość" userId="" providerId="Windows Live" clId="Web-{14139509-EFBA-C095-B8AE-C66A6089725C}" dt="2026-10-06T15:44:36.019" v="7" actId="20577"/>
      <pc:docMkLst>
        <pc:docMk/>
      </pc:docMkLst>
    </pc:docChg>
  </pc:docChgLst>
  <pc:docChgLst>
    <pc:chgData name="Guest User" providerId="Windows Live" clId="Web-{83FE13DF-B63A-4F2D-BA41-66C0433E3DD8}"/>
    <pc:docChg chg="modSld">
      <pc:chgData name="Guest User" userId="" providerId="Windows Live" clId="Web-{83FE13DF-B63A-4F2D-BA41-66C0433E3DD8}" dt="2026-10-08T13:56:21.869" v="1" actId="20577"/>
      <pc:docMkLst>
        <pc:docMk/>
      </pc:docMkLst>
      <pc:sldChg chg="modSp">
        <pc:chgData name="Guest User" userId="" providerId="Windows Live" clId="Web-{83FE13DF-B63A-4F2D-BA41-66C0433E3DD8}" dt="2026-10-08T13:56:21.869" v="1" actId="20577"/>
        <pc:sldMkLst>
          <pc:docMk/>
          <pc:sldMk cId="3030572700" sldId="453"/>
        </pc:sldMkLst>
        <pc:graphicFrameChg chg="modGraphic">
          <ac:chgData name="Guest User" userId="" providerId="Windows Live" clId="Web-{83FE13DF-B63A-4F2D-BA41-66C0433E3DD8}" dt="2026-10-08T13:56:21.869" v="1" actId="20577"/>
          <ac:graphicFrameMkLst>
            <pc:docMk/>
            <pc:sldMk cId="3030572700" sldId="453"/>
            <ac:graphicFrameMk id="4" creationId="{01E66A8C-218F-4B55-D47D-3C6573256C67}"/>
          </ac:graphicFrameMkLst>
        </pc:graphicFrameChg>
      </pc:sldChg>
    </pc:docChg>
  </pc:docChgLst>
  <pc:docChgLst>
    <pc:chgData name="Guest User" providerId="Windows Live" clId="Web-{6F43548B-3D1F-12C9-519C-A68C4E0AE1CB}"/>
    <pc:docChg chg="modSld">
      <pc:chgData name="Guest User" userId="" providerId="Windows Live" clId="Web-{6F43548B-3D1F-12C9-519C-A68C4E0AE1CB}" dt="2026-10-12T12:58:17.972" v="127"/>
      <pc:docMkLst>
        <pc:docMk/>
      </pc:docMkLst>
      <pc:sldChg chg="addSp delSp modSp">
        <pc:chgData name="Guest User" userId="" providerId="Windows Live" clId="Web-{6F43548B-3D1F-12C9-519C-A68C4E0AE1CB}" dt="2026-10-12T12:51:05.626" v="101" actId="1076"/>
        <pc:sldMkLst>
          <pc:docMk/>
          <pc:sldMk cId="158160784" sldId="448"/>
        </pc:sldMkLst>
        <pc:spChg chg="mod">
          <ac:chgData name="Guest User" userId="" providerId="Windows Live" clId="Web-{6F43548B-3D1F-12C9-519C-A68C4E0AE1CB}" dt="2026-10-12T12:49:53.188" v="89" actId="1076"/>
          <ac:spMkLst>
            <pc:docMk/>
            <pc:sldMk cId="158160784" sldId="448"/>
            <ac:spMk id="10" creationId="{90653369-FDAD-E06B-325A-537A9CEA9EC7}"/>
          </ac:spMkLst>
        </pc:spChg>
        <pc:spChg chg="mod">
          <ac:chgData name="Guest User" userId="" providerId="Windows Live" clId="Web-{6F43548B-3D1F-12C9-519C-A68C4E0AE1CB}" dt="2026-10-12T12:51:05.454" v="100" actId="1076"/>
          <ac:spMkLst>
            <pc:docMk/>
            <pc:sldMk cId="158160784" sldId="448"/>
            <ac:spMk id="14" creationId="{1C40CD9B-AB37-5948-C8E3-77B7A7E440B0}"/>
          </ac:spMkLst>
        </pc:spChg>
        <pc:spChg chg="mod">
          <ac:chgData name="Guest User" userId="" providerId="Windows Live" clId="Web-{6F43548B-3D1F-12C9-519C-A68C4E0AE1CB}" dt="2026-10-12T12:50:21.923" v="91" actId="1076"/>
          <ac:spMkLst>
            <pc:docMk/>
            <pc:sldMk cId="158160784" sldId="448"/>
            <ac:spMk id="16" creationId="{D6D6A69A-2E0B-8C4C-68A0-D6C101B549D1}"/>
          </ac:spMkLst>
        </pc:spChg>
        <pc:spChg chg="mod">
          <ac:chgData name="Guest User" userId="" providerId="Windows Live" clId="Web-{6F43548B-3D1F-12C9-519C-A68C4E0AE1CB}" dt="2026-10-12T12:49:24.985" v="84" actId="1076"/>
          <ac:spMkLst>
            <pc:docMk/>
            <pc:sldMk cId="158160784" sldId="448"/>
            <ac:spMk id="22" creationId="{3F5E14EF-2D17-0237-DF10-8AB68EC9440E}"/>
          </ac:spMkLst>
        </pc:spChg>
        <pc:spChg chg="mod">
          <ac:chgData name="Guest User" userId="" providerId="Windows Live" clId="Web-{6F43548B-3D1F-12C9-519C-A68C4E0AE1CB}" dt="2026-10-12T12:50:56.735" v="98" actId="1076"/>
          <ac:spMkLst>
            <pc:docMk/>
            <pc:sldMk cId="158160784" sldId="448"/>
            <ac:spMk id="24" creationId="{CDADC013-E721-1B8C-3807-259311BD903D}"/>
          </ac:spMkLst>
        </pc:spChg>
        <pc:spChg chg="mod">
          <ac:chgData name="Guest User" userId="" providerId="Windows Live" clId="Web-{6F43548B-3D1F-12C9-519C-A68C4E0AE1CB}" dt="2026-10-12T12:50:30.642" v="93" actId="1076"/>
          <ac:spMkLst>
            <pc:docMk/>
            <pc:sldMk cId="158160784" sldId="448"/>
            <ac:spMk id="26" creationId="{7050DE5F-2ACE-F6F4-B248-E7B4A56133E3}"/>
          </ac:spMkLst>
        </pc:spChg>
        <pc:spChg chg="mod">
          <ac:chgData name="Guest User" userId="" providerId="Windows Live" clId="Web-{6F43548B-3D1F-12C9-519C-A68C4E0AE1CB}" dt="2026-10-12T12:50:41.798" v="95" actId="1076"/>
          <ac:spMkLst>
            <pc:docMk/>
            <pc:sldMk cId="158160784" sldId="448"/>
            <ac:spMk id="28" creationId="{CCF338DE-3DC0-71B1-1BCB-FB883E86E4DA}"/>
          </ac:spMkLst>
        </pc:spChg>
        <pc:grpChg chg="mod">
          <ac:chgData name="Guest User" userId="" providerId="Windows Live" clId="Web-{6F43548B-3D1F-12C9-519C-A68C4E0AE1CB}" dt="2026-10-12T12:48:13.032" v="67" actId="1076"/>
          <ac:grpSpMkLst>
            <pc:docMk/>
            <pc:sldMk cId="158160784" sldId="448"/>
            <ac:grpSpMk id="39" creationId="{1D0F2C66-D1B6-9C1A-7779-2E09A4B0B07E}"/>
          </ac:grpSpMkLst>
        </pc:grpChg>
        <pc:picChg chg="add mod">
          <ac:chgData name="Guest User" userId="" providerId="Windows Live" clId="Web-{6F43548B-3D1F-12C9-519C-A68C4E0AE1CB}" dt="2026-10-12T12:48:43.829" v="69"/>
          <ac:picMkLst>
            <pc:docMk/>
            <pc:sldMk cId="158160784" sldId="448"/>
            <ac:picMk id="5" creationId="{A71F9626-3BBA-B50F-F79A-D4B7894AFCFE}"/>
          </ac:picMkLst>
        </pc:picChg>
        <pc:picChg chg="mod">
          <ac:chgData name="Guest User" userId="" providerId="Windows Live" clId="Web-{6F43548B-3D1F-12C9-519C-A68C4E0AE1CB}" dt="2026-10-12T12:49:53.360" v="90" actId="1076"/>
          <ac:picMkLst>
            <pc:docMk/>
            <pc:sldMk cId="158160784" sldId="448"/>
            <ac:picMk id="11" creationId="{D9F430C0-7BF1-2386-0E12-49643491CED6}"/>
          </ac:picMkLst>
        </pc:picChg>
        <pc:picChg chg="mod">
          <ac:chgData name="Guest User" userId="" providerId="Windows Live" clId="Web-{6F43548B-3D1F-12C9-519C-A68C4E0AE1CB}" dt="2026-10-12T12:51:05.626" v="101" actId="1076"/>
          <ac:picMkLst>
            <pc:docMk/>
            <pc:sldMk cId="158160784" sldId="448"/>
            <ac:picMk id="18" creationId="{15E95D7B-FACD-300D-1B14-CBED2A56894D}"/>
          </ac:picMkLst>
        </pc:picChg>
        <pc:picChg chg="mod">
          <ac:chgData name="Guest User" userId="" providerId="Windows Live" clId="Web-{6F43548B-3D1F-12C9-519C-A68C4E0AE1CB}" dt="2026-10-12T12:50:22.157" v="92" actId="1076"/>
          <ac:picMkLst>
            <pc:docMk/>
            <pc:sldMk cId="158160784" sldId="448"/>
            <ac:picMk id="20" creationId="{B0A9677E-60DC-A9C3-1E78-041E864D7939}"/>
          </ac:picMkLst>
        </pc:picChg>
        <pc:picChg chg="mod">
          <ac:chgData name="Guest User" userId="" providerId="Windows Live" clId="Web-{6F43548B-3D1F-12C9-519C-A68C4E0AE1CB}" dt="2026-10-12T12:49:36.688" v="86" actId="1076"/>
          <ac:picMkLst>
            <pc:docMk/>
            <pc:sldMk cId="158160784" sldId="448"/>
            <ac:picMk id="30" creationId="{B2E9EBC9-8B4A-50BC-7A1B-14F93B0871EE}"/>
          </ac:picMkLst>
        </pc:picChg>
        <pc:picChg chg="mod">
          <ac:chgData name="Guest User" userId="" providerId="Windows Live" clId="Web-{6F43548B-3D1F-12C9-519C-A68C4E0AE1CB}" dt="2026-10-12T12:50:56.923" v="99" actId="1076"/>
          <ac:picMkLst>
            <pc:docMk/>
            <pc:sldMk cId="158160784" sldId="448"/>
            <ac:picMk id="32" creationId="{1B8F1D83-12F0-48B6-9C62-8DC89A66E9B4}"/>
          </ac:picMkLst>
        </pc:picChg>
        <pc:picChg chg="mod">
          <ac:chgData name="Guest User" userId="" providerId="Windows Live" clId="Web-{6F43548B-3D1F-12C9-519C-A68C4E0AE1CB}" dt="2026-10-12T12:50:30.845" v="94" actId="1076"/>
          <ac:picMkLst>
            <pc:docMk/>
            <pc:sldMk cId="158160784" sldId="448"/>
            <ac:picMk id="34" creationId="{558A00CB-6D49-C0F9-65AE-646CBEF62BBF}"/>
          </ac:picMkLst>
        </pc:picChg>
        <pc:picChg chg="mod">
          <ac:chgData name="Guest User" userId="" providerId="Windows Live" clId="Web-{6F43548B-3D1F-12C9-519C-A68C4E0AE1CB}" dt="2026-10-12T12:50:41.985" v="96" actId="1076"/>
          <ac:picMkLst>
            <pc:docMk/>
            <pc:sldMk cId="158160784" sldId="448"/>
            <ac:picMk id="36" creationId="{B7F43025-1A53-AD07-E48D-0471A4FC5CD6}"/>
          </ac:picMkLst>
        </pc:picChg>
        <pc:picChg chg="mod">
          <ac:chgData name="Guest User" userId="" providerId="Windows Live" clId="Web-{6F43548B-3D1F-12C9-519C-A68C4E0AE1CB}" dt="2026-10-12T12:50:42.157" v="97" actId="1076"/>
          <ac:picMkLst>
            <pc:docMk/>
            <pc:sldMk cId="158160784" sldId="448"/>
            <ac:picMk id="38" creationId="{52C57D82-2DF1-9931-62C3-10B51EFF8423}"/>
          </ac:picMkLst>
        </pc:picChg>
      </pc:sldChg>
      <pc:sldChg chg="modSp">
        <pc:chgData name="Guest User" userId="" providerId="Windows Live" clId="Web-{6F43548B-3D1F-12C9-519C-A68C4E0AE1CB}" dt="2026-10-12T12:58:17.972" v="127"/>
        <pc:sldMkLst>
          <pc:docMk/>
          <pc:sldMk cId="3451667781" sldId="455"/>
        </pc:sldMkLst>
        <pc:spChg chg="mod">
          <ac:chgData name="Guest User" userId="" providerId="Windows Live" clId="Web-{6F43548B-3D1F-12C9-519C-A68C4E0AE1CB}" dt="2026-10-12T12:52:29.408" v="103" actId="1076"/>
          <ac:spMkLst>
            <pc:docMk/>
            <pc:sldMk cId="3451667781" sldId="455"/>
            <ac:spMk id="448" creationId="{C8F77421-4534-55DA-239D-C7337EEB1768}"/>
          </ac:spMkLst>
        </pc:spChg>
        <pc:spChg chg="mod">
          <ac:chgData name="Guest User" userId="" providerId="Windows Live" clId="Web-{6F43548B-3D1F-12C9-519C-A68C4E0AE1CB}" dt="2026-10-12T12:58:17.972" v="127"/>
          <ac:spMkLst>
            <pc:docMk/>
            <pc:sldMk cId="3451667781" sldId="455"/>
            <ac:spMk id="449" creationId="{101667F9-D0FA-93E9-2EBE-A7824AE722F2}"/>
          </ac:spMkLst>
        </pc:spChg>
        <pc:spChg chg="mod">
          <ac:chgData name="Guest User" userId="" providerId="Windows Live" clId="Web-{6F43548B-3D1F-12C9-519C-A68C4E0AE1CB}" dt="2026-10-12T12:55:32.971" v="120" actId="1076"/>
          <ac:spMkLst>
            <pc:docMk/>
            <pc:sldMk cId="3451667781" sldId="455"/>
            <ac:spMk id="450" creationId="{375477F4-4C82-C777-7CA0-FC39477364F0}"/>
          </ac:spMkLst>
        </pc:spChg>
        <pc:graphicFrameChg chg="mod">
          <ac:chgData name="Guest User" userId="" providerId="Windows Live" clId="Web-{6F43548B-3D1F-12C9-519C-A68C4E0AE1CB}" dt="2026-10-12T12:57:07.299" v="122" actId="14100"/>
          <ac:graphicFrameMkLst>
            <pc:docMk/>
            <pc:sldMk cId="3451667781" sldId="455"/>
            <ac:graphicFrameMk id="5" creationId="{A2E15EA0-ADBA-040E-B59E-F91D937D0164}"/>
          </ac:graphicFrameMkLst>
        </pc:graphicFrameChg>
        <pc:picChg chg="mod">
          <ac:chgData name="Guest User" userId="" providerId="Windows Live" clId="Web-{6F43548B-3D1F-12C9-519C-A68C4E0AE1CB}" dt="2026-10-12T12:54:59.971" v="118" actId="1076"/>
          <ac:picMkLst>
            <pc:docMk/>
            <pc:sldMk cId="3451667781" sldId="455"/>
            <ac:picMk id="403" creationId="{A91C556A-FAB4-B6F4-9991-FBD1C9191767}"/>
          </ac:picMkLst>
        </pc:picChg>
        <pc:picChg chg="mod">
          <ac:chgData name="Guest User" userId="" providerId="Windows Live" clId="Web-{6F43548B-3D1F-12C9-519C-A68C4E0AE1CB}" dt="2026-10-12T12:57:39.596" v="126" actId="1076"/>
          <ac:picMkLst>
            <pc:docMk/>
            <pc:sldMk cId="3451667781" sldId="455"/>
            <ac:picMk id="426" creationId="{DE3BCB5F-4D9D-9C1C-8F60-008732FB681A}"/>
          </ac:picMkLst>
        </pc:picChg>
        <pc:picChg chg="mod">
          <ac:chgData name="Guest User" userId="" providerId="Windows Live" clId="Web-{6F43548B-3D1F-12C9-519C-A68C4E0AE1CB}" dt="2026-10-12T12:54:42.361" v="114" actId="1076"/>
          <ac:picMkLst>
            <pc:docMk/>
            <pc:sldMk cId="3451667781" sldId="455"/>
            <ac:picMk id="427" creationId="{F4A3E41C-AC5D-C6E1-7130-A61EF4E2898D}"/>
          </ac:picMkLst>
        </pc:picChg>
      </pc:sldChg>
      <pc:sldChg chg="modSp">
        <pc:chgData name="Guest User" userId="" providerId="Windows Live" clId="Web-{6F43548B-3D1F-12C9-519C-A68C4E0AE1CB}" dt="2026-10-12T12:20:25.634" v="39" actId="1076"/>
        <pc:sldMkLst>
          <pc:docMk/>
          <pc:sldMk cId="1542411325" sldId="456"/>
        </pc:sldMkLst>
        <pc:picChg chg="mod">
          <ac:chgData name="Guest User" userId="" providerId="Windows Live" clId="Web-{6F43548B-3D1F-12C9-519C-A68C4E0AE1CB}" dt="2026-10-12T12:20:22.603" v="38" actId="1076"/>
          <ac:picMkLst>
            <pc:docMk/>
            <pc:sldMk cId="1542411325" sldId="456"/>
            <ac:picMk id="10" creationId="{7A1C348E-95CE-BE1D-CD6B-725B909B5763}"/>
          </ac:picMkLst>
        </pc:picChg>
        <pc:picChg chg="mod">
          <ac:chgData name="Guest User" userId="" providerId="Windows Live" clId="Web-{6F43548B-3D1F-12C9-519C-A68C4E0AE1CB}" dt="2026-10-12T12:20:11.478" v="37" actId="1076"/>
          <ac:picMkLst>
            <pc:docMk/>
            <pc:sldMk cId="1542411325" sldId="456"/>
            <ac:picMk id="12" creationId="{CC0ED9B4-9457-CEB4-EBEA-80478B5E1192}"/>
          </ac:picMkLst>
        </pc:picChg>
        <pc:picChg chg="mod">
          <ac:chgData name="Guest User" userId="" providerId="Windows Live" clId="Web-{6F43548B-3D1F-12C9-519C-A68C4E0AE1CB}" dt="2026-10-12T12:20:25.634" v="39" actId="1076"/>
          <ac:picMkLst>
            <pc:docMk/>
            <pc:sldMk cId="1542411325" sldId="456"/>
            <ac:picMk id="25" creationId="{23121CE1-2118-0EAC-74C7-AF57FE9ABD31}"/>
          </ac:picMkLst>
        </pc:picChg>
      </pc:sldChg>
      <pc:sldChg chg="modSp">
        <pc:chgData name="Guest User" userId="" providerId="Windows Live" clId="Web-{6F43548B-3D1F-12C9-519C-A68C4E0AE1CB}" dt="2026-10-12T12:19:39.978" v="36" actId="20577"/>
        <pc:sldMkLst>
          <pc:docMk/>
          <pc:sldMk cId="1741557675" sldId="463"/>
        </pc:sldMkLst>
        <pc:spChg chg="mod">
          <ac:chgData name="Guest User" userId="" providerId="Windows Live" clId="Web-{6F43548B-3D1F-12C9-519C-A68C4E0AE1CB}" dt="2026-10-12T12:19:39.978" v="36" actId="20577"/>
          <ac:spMkLst>
            <pc:docMk/>
            <pc:sldMk cId="1741557675" sldId="463"/>
            <ac:spMk id="59" creationId="{AF3A1B50-07C5-36A9-7E6A-676059FEB333}"/>
          </ac:spMkLst>
        </pc:spChg>
      </pc:sldChg>
      <pc:sldChg chg="modSp">
        <pc:chgData name="Guest User" userId="" providerId="Windows Live" clId="Web-{6F43548B-3D1F-12C9-519C-A68C4E0AE1CB}" dt="2026-10-12T12:35:33.325" v="45" actId="20577"/>
        <pc:sldMkLst>
          <pc:docMk/>
          <pc:sldMk cId="4244276373" sldId="465"/>
        </pc:sldMkLst>
        <pc:spChg chg="mod">
          <ac:chgData name="Guest User" userId="" providerId="Windows Live" clId="Web-{6F43548B-3D1F-12C9-519C-A68C4E0AE1CB}" dt="2026-10-12T12:35:33.325" v="45" actId="20577"/>
          <ac:spMkLst>
            <pc:docMk/>
            <pc:sldMk cId="4244276373" sldId="465"/>
            <ac:spMk id="4" creationId="{99B42C45-2524-5026-84A8-34E2E2FB295D}"/>
          </ac:spMkLst>
        </pc:spChg>
      </pc:sldChg>
    </pc:docChg>
  </pc:docChgLst>
  <pc:docChgLst>
    <pc:chgData name="Guest User" providerId="Windows Live" clId="Web-{00000000-0000-0000-0000-000000000000}"/>
    <pc:docChg chg="modSld">
      <pc:chgData name="Guest User" userId="" providerId="Windows Live" clId="Web-{00000000-0000-0000-0000-000000000000}" dt="2026-10-08T13:28:40.294" v="80" actId="20577"/>
      <pc:docMkLst>
        <pc:docMk/>
      </pc:docMkLst>
      <pc:sldChg chg="modSp">
        <pc:chgData name="Guest User" userId="" providerId="Windows Live" clId="Web-{00000000-0000-0000-0000-000000000000}" dt="2026-10-08T13:28:40.294" v="80" actId="20577"/>
        <pc:sldMkLst>
          <pc:docMk/>
          <pc:sldMk cId="3030572700" sldId="453"/>
        </pc:sldMkLst>
        <pc:graphicFrameChg chg="mod modGraphic">
          <ac:chgData name="Guest User" userId="" providerId="Windows Live" clId="Web-{00000000-0000-0000-0000-000000000000}" dt="2026-10-08T13:28:40.294" v="80" actId="20577"/>
          <ac:graphicFrameMkLst>
            <pc:docMk/>
            <pc:sldMk cId="3030572700" sldId="453"/>
            <ac:graphicFrameMk id="4" creationId="{01E66A8C-218F-4B55-D47D-3C6573256C67}"/>
          </ac:graphicFrameMkLst>
        </pc:graphicFrameChg>
      </pc:sldChg>
    </pc:docChg>
  </pc:docChgLst>
  <pc:docChgLst>
    <pc:chgData name="Gość" providerId="Windows Live" clId="Web-{6780B99F-2F80-52F7-BC79-706A98088B5E}"/>
    <pc:docChg chg="addSld modSld">
      <pc:chgData name="Gość" userId="" providerId="Windows Live" clId="Web-{6780B99F-2F80-52F7-BC79-706A98088B5E}" dt="2026-10-07T20:39:05.476" v="216" actId="1076"/>
      <pc:docMkLst>
        <pc:docMk/>
      </pc:docMkLst>
      <pc:sldChg chg="modSp">
        <pc:chgData name="Gość" userId="" providerId="Windows Live" clId="Web-{6780B99F-2F80-52F7-BC79-706A98088B5E}" dt="2026-10-07T19:42:06.187" v="1" actId="20577"/>
        <pc:sldMkLst>
          <pc:docMk/>
          <pc:sldMk cId="3260126107" sldId="282"/>
        </pc:sldMkLst>
        <pc:spChg chg="mod">
          <ac:chgData name="Gość" userId="" providerId="Windows Live" clId="Web-{6780B99F-2F80-52F7-BC79-706A98088B5E}" dt="2026-10-07T19:42:06.187" v="1" actId="20577"/>
          <ac:spMkLst>
            <pc:docMk/>
            <pc:sldMk cId="3260126107" sldId="282"/>
            <ac:spMk id="3" creationId="{00000000-0000-0000-0000-000000000000}"/>
          </ac:spMkLst>
        </pc:spChg>
      </pc:sldChg>
      <pc:sldChg chg="addSp delSp modSp">
        <pc:chgData name="Gość" userId="" providerId="Windows Live" clId="Web-{6780B99F-2F80-52F7-BC79-706A98088B5E}" dt="2026-10-07T20:37:45.054" v="200" actId="1076"/>
        <pc:sldMkLst>
          <pc:docMk/>
          <pc:sldMk cId="2106570048" sldId="449"/>
        </pc:sldMkLst>
        <pc:picChg chg="add mod modCrop">
          <ac:chgData name="Gość" userId="" providerId="Windows Live" clId="Web-{6780B99F-2F80-52F7-BC79-706A98088B5E}" dt="2026-10-07T20:37:45.054" v="200" actId="1076"/>
          <ac:picMkLst>
            <pc:docMk/>
            <pc:sldMk cId="2106570048" sldId="449"/>
            <ac:picMk id="6" creationId="{C1E6A333-D7F7-B7D6-DF56-0F048C5EDC84}"/>
          </ac:picMkLst>
        </pc:picChg>
      </pc:sldChg>
      <pc:sldChg chg="addSp modSp">
        <pc:chgData name="Gość" userId="" providerId="Windows Live" clId="Web-{6780B99F-2F80-52F7-BC79-706A98088B5E}" dt="2026-10-07T20:39:05.476" v="216" actId="1076"/>
        <pc:sldMkLst>
          <pc:docMk/>
          <pc:sldMk cId="2927617865" sldId="450"/>
        </pc:sldMkLst>
        <pc:spChg chg="mod">
          <ac:chgData name="Gość" userId="" providerId="Windows Live" clId="Web-{6780B99F-2F80-52F7-BC79-706A98088B5E}" dt="2026-10-07T20:39:05.476" v="216" actId="1076"/>
          <ac:spMkLst>
            <pc:docMk/>
            <pc:sldMk cId="2927617865" sldId="450"/>
            <ac:spMk id="9" creationId="{00000000-0000-0000-0000-000000000000}"/>
          </ac:spMkLst>
        </pc:spChg>
        <pc:spChg chg="mod">
          <ac:chgData name="Gość" userId="" providerId="Windows Live" clId="Web-{6780B99F-2F80-52F7-BC79-706A98088B5E}" dt="2026-10-07T20:13:48.841" v="111" actId="20577"/>
          <ac:spMkLst>
            <pc:docMk/>
            <pc:sldMk cId="2927617865" sldId="450"/>
            <ac:spMk id="11" creationId="{9FDC3B46-AD24-2F53-B3D9-AA9F3CCF96B7}"/>
          </ac:spMkLst>
        </pc:spChg>
        <pc:picChg chg="add mod">
          <ac:chgData name="Gość" userId="" providerId="Windows Live" clId="Web-{6780B99F-2F80-52F7-BC79-706A98088B5E}" dt="2026-10-07T20:14:23.716" v="118" actId="1076"/>
          <ac:picMkLst>
            <pc:docMk/>
            <pc:sldMk cId="2927617865" sldId="450"/>
            <ac:picMk id="3" creationId="{9FF58391-DB3E-F9A4-9C99-4AAD45E18143}"/>
          </ac:picMkLst>
        </pc:picChg>
      </pc:sldChg>
      <pc:sldChg chg="addSp delSp modSp add replId">
        <pc:chgData name="Gość" userId="" providerId="Windows Live" clId="Web-{6780B99F-2F80-52F7-BC79-706A98088B5E}" dt="2026-10-07T20:15:54.482" v="123" actId="1076"/>
        <pc:sldMkLst>
          <pc:docMk/>
          <pc:sldMk cId="3976151055" sldId="464"/>
        </pc:sldMkLst>
        <pc:spChg chg="mod">
          <ac:chgData name="Gość" userId="" providerId="Windows Live" clId="Web-{6780B99F-2F80-52F7-BC79-706A98088B5E}" dt="2026-10-07T19:51:10.941" v="49" actId="14100"/>
          <ac:spMkLst>
            <pc:docMk/>
            <pc:sldMk cId="3976151055" sldId="464"/>
            <ac:spMk id="2" creationId="{488D5636-2190-DBD4-EA47-1F51CA939583}"/>
          </ac:spMkLst>
        </pc:spChg>
        <pc:spChg chg="mod">
          <ac:chgData name="Gość" userId="" providerId="Windows Live" clId="Web-{6780B99F-2F80-52F7-BC79-706A98088B5E}" dt="2026-10-07T19:55:09.068" v="93" actId="20577"/>
          <ac:spMkLst>
            <pc:docMk/>
            <pc:sldMk cId="3976151055" sldId="464"/>
            <ac:spMk id="4" creationId="{352F08AA-0996-1720-A355-EAF78FF43D3A}"/>
          </ac:spMkLst>
        </pc:spChg>
        <pc:spChg chg="add mod">
          <ac:chgData name="Gość" userId="" providerId="Windows Live" clId="Web-{6780B99F-2F80-52F7-BC79-706A98088B5E}" dt="2026-10-07T19:53:15.848" v="76" actId="14100"/>
          <ac:spMkLst>
            <pc:docMk/>
            <pc:sldMk cId="3976151055" sldId="464"/>
            <ac:spMk id="6" creationId="{83178EBD-50A4-C39B-350A-057F11F24BAC}"/>
          </ac:spMkLst>
        </pc:spChg>
        <pc:picChg chg="add mod">
          <ac:chgData name="Gość" userId="" providerId="Windows Live" clId="Web-{6780B99F-2F80-52F7-BC79-706A98088B5E}" dt="2026-10-07T20:15:54.482" v="123" actId="1076"/>
          <ac:picMkLst>
            <pc:docMk/>
            <pc:sldMk cId="3976151055" sldId="464"/>
            <ac:picMk id="9" creationId="{8B41D0FE-8B83-6A9B-E13D-2038515EB28A}"/>
          </ac:picMkLst>
        </pc:picChg>
      </pc:sldChg>
      <pc:sldChg chg="addSp delSp modSp add replId">
        <pc:chgData name="Gość" userId="" providerId="Windows Live" clId="Web-{6780B99F-2F80-52F7-BC79-706A98088B5E}" dt="2026-10-07T20:34:59.100" v="193" actId="1076"/>
        <pc:sldMkLst>
          <pc:docMk/>
          <pc:sldMk cId="4244276373" sldId="465"/>
        </pc:sldMkLst>
        <pc:spChg chg="mod">
          <ac:chgData name="Gość" userId="" providerId="Windows Live" clId="Web-{6780B99F-2F80-52F7-BC79-706A98088B5E}" dt="2026-10-07T20:30:03.598" v="178" actId="20577"/>
          <ac:spMkLst>
            <pc:docMk/>
            <pc:sldMk cId="4244276373" sldId="465"/>
            <ac:spMk id="2" creationId="{C357CE2C-85B0-0174-F996-3E2A285B865A}"/>
          </ac:spMkLst>
        </pc:spChg>
        <pc:spChg chg="mod">
          <ac:chgData name="Gość" userId="" providerId="Windows Live" clId="Web-{6780B99F-2F80-52F7-BC79-706A98088B5E}" dt="2026-10-07T20:29:51.816" v="177" actId="20577"/>
          <ac:spMkLst>
            <pc:docMk/>
            <pc:sldMk cId="4244276373" sldId="465"/>
            <ac:spMk id="4" creationId="{99B42C45-2524-5026-84A8-34E2E2FB295D}"/>
          </ac:spMkLst>
        </pc:spChg>
        <pc:picChg chg="add mod">
          <ac:chgData name="Gość" userId="" providerId="Windows Live" clId="Web-{6780B99F-2F80-52F7-BC79-706A98088B5E}" dt="2026-10-07T20:34:41.365" v="189" actId="1076"/>
          <ac:picMkLst>
            <pc:docMk/>
            <pc:sldMk cId="4244276373" sldId="465"/>
            <ac:picMk id="8" creationId="{0FC16FB7-0C53-B345-4E58-92C02A91A50E}"/>
          </ac:picMkLst>
        </pc:picChg>
      </pc:sldChg>
    </pc:docChg>
  </pc:docChgLst>
  <pc:docChgLst>
    <pc:chgData name="Guest User" providerId="Windows Live" clId="Web-{69ED10B4-0A34-432E-1BFE-494C6FDD830C}"/>
    <pc:docChg chg="addSld delSld modSld">
      <pc:chgData name="Guest User" userId="" providerId="Windows Live" clId="Web-{69ED10B4-0A34-432E-1BFE-494C6FDD830C}" dt="2026-10-08T15:08:49.462" v="36"/>
      <pc:docMkLst>
        <pc:docMk/>
      </pc:docMkLst>
      <pc:sldChg chg="add replId">
        <pc:chgData name="Guest User" userId="" providerId="Windows Live" clId="Web-{69ED10B4-0A34-432E-1BFE-494C6FDD830C}" dt="2026-10-08T15:07:14.304" v="32"/>
        <pc:sldMkLst>
          <pc:docMk/>
          <pc:sldMk cId="1366255070" sldId="467"/>
        </pc:sldMkLst>
      </pc:sldChg>
    </pc:docChg>
  </pc:docChgLst>
  <pc:docChgLst>
    <pc:chgData name="Robert Bogdanowicz" userId="7b707aabdc4c678d" providerId="Windows Live" clId="Web-{73D3E35E-793C-9304-DBA8-88A88DCBD67B}"/>
    <pc:docChg chg="modSld">
      <pc:chgData name="Robert Bogdanowicz" userId="7b707aabdc4c678d" providerId="Windows Live" clId="Web-{73D3E35E-793C-9304-DBA8-88A88DCBD67B}" dt="2026-10-14T13:12:58.598" v="3" actId="1076"/>
      <pc:docMkLst>
        <pc:docMk/>
      </pc:docMkLst>
      <pc:sldChg chg="modSp">
        <pc:chgData name="Robert Bogdanowicz" userId="7b707aabdc4c678d" providerId="Windows Live" clId="Web-{73D3E35E-793C-9304-DBA8-88A88DCBD67B}" dt="2026-10-14T13:11:12.472" v="2" actId="1076"/>
        <pc:sldMkLst>
          <pc:docMk/>
          <pc:sldMk cId="3451667781" sldId="455"/>
        </pc:sldMkLst>
        <pc:graphicFrameChg chg="mod">
          <ac:chgData name="Robert Bogdanowicz" userId="7b707aabdc4c678d" providerId="Windows Live" clId="Web-{73D3E35E-793C-9304-DBA8-88A88DCBD67B}" dt="2026-10-14T13:11:12.472" v="2" actId="1076"/>
          <ac:graphicFrameMkLst>
            <pc:docMk/>
            <pc:sldMk cId="3451667781" sldId="455"/>
            <ac:graphicFrameMk id="5" creationId="{A2E15EA0-ADBA-040E-B59E-F91D937D0164}"/>
          </ac:graphicFrameMkLst>
        </pc:graphicFrameChg>
      </pc:sldChg>
      <pc:sldChg chg="modSp">
        <pc:chgData name="Robert Bogdanowicz" userId="7b707aabdc4c678d" providerId="Windows Live" clId="Web-{73D3E35E-793C-9304-DBA8-88A88DCBD67B}" dt="2026-10-14T13:12:58.598" v="3" actId="1076"/>
        <pc:sldMkLst>
          <pc:docMk/>
          <pc:sldMk cId="1741557675" sldId="463"/>
        </pc:sldMkLst>
        <pc:grpChg chg="mod">
          <ac:chgData name="Robert Bogdanowicz" userId="7b707aabdc4c678d" providerId="Windows Live" clId="Web-{73D3E35E-793C-9304-DBA8-88A88DCBD67B}" dt="2026-10-14T13:12:58.598" v="3" actId="1076"/>
          <ac:grpSpMkLst>
            <pc:docMk/>
            <pc:sldMk cId="1741557675" sldId="463"/>
            <ac:grpSpMk id="145" creationId="{A77BE964-4BE1-AED5-338C-0B1E7FA572C3}"/>
          </ac:grpSpMkLst>
        </pc:grpChg>
      </pc:sldChg>
    </pc:docChg>
  </pc:docChgLst>
  <pc:docChgLst>
    <pc:chgData name="Guest User" providerId="Windows Live" clId="Web-{14139509-EFBA-C095-B8AE-C66A6089725C}"/>
    <pc:docChg chg="modSld">
      <pc:chgData name="Guest User" userId="" providerId="Windows Live" clId="Web-{14139509-EFBA-C095-B8AE-C66A6089725C}" dt="2026-10-06T12:22:10.572" v="1" actId="20577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4E-4EEE-9C2B-2142C1D48FA9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2.4</c:v>
                </c:pt>
                <c:pt idx="1">
                  <c:v>8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4E-4EEE-9C2B-2142C1D48FA9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Seria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4E-4EEE-9C2B-2142C1D48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0404272"/>
        <c:axId val="350404656"/>
      </c:barChart>
      <c:catAx>
        <c:axId val="3504042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pl-PL" sz="900" b="0" i="0" u="none" strike="noStrike" kern="1200" baseline="0">
                <a:solidFill>
                  <a:srgbClr val="003767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350404656"/>
        <c:crosses val="autoZero"/>
        <c:auto val="1"/>
        <c:lblAlgn val="ctr"/>
        <c:lblOffset val="100"/>
        <c:noMultiLvlLbl val="0"/>
      </c:catAx>
      <c:valAx>
        <c:axId val="350404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pl-PL" sz="900" b="0" i="0" u="none" strike="noStrike" kern="1200" baseline="0">
                <a:solidFill>
                  <a:srgbClr val="003767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35040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pl-PL" sz="900" b="0" i="0" u="none" strike="noStrike" kern="1200" baseline="0">
              <a:solidFill>
                <a:srgbClr val="003767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pl-PL" sz="900" baseline="0">
          <a:solidFill>
            <a:srgbClr val="003767"/>
          </a:solidFill>
          <a:latin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D244-4067-84C8-69BA5D19A51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244-4067-84C8-69BA5D19A51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244-4067-84C8-69BA5D19A515}"/>
              </c:ext>
            </c:extLst>
          </c:dPt>
          <c:dPt>
            <c:idx val="3"/>
            <c:bubble3D val="0"/>
            <c:spPr>
              <a:solidFill>
                <a:schemeClr val="tx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244-4067-84C8-69BA5D19A515}"/>
              </c:ext>
            </c:extLst>
          </c:dPt>
          <c:cat>
            <c:strRef>
              <c:f>Arkusz1!$A$2:$A$5</c:f>
              <c:strCache>
                <c:ptCount val="4"/>
                <c:pt idx="0">
                  <c:v>1. kwartał</c:v>
                </c:pt>
                <c:pt idx="1">
                  <c:v>2. kwartał</c:v>
                </c:pt>
                <c:pt idx="2">
                  <c:v>3. kwartał</c:v>
                </c:pt>
                <c:pt idx="3">
                  <c:v>4. kwartał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44-4067-84C8-69BA5D19A5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3767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jpeg"/><Relationship Id="rId4" Type="http://schemas.openxmlformats.org/officeDocument/2006/relationships/image" Target="../media/image50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microsoft.com/office/2007/relationships/hdphoto" Target="../media/hdphoto1.wdp"/><Relationship Id="rId1" Type="http://schemas.openxmlformats.org/officeDocument/2006/relationships/image" Target="../media/image51.png"/><Relationship Id="rId4" Type="http://schemas.openxmlformats.org/officeDocument/2006/relationships/image" Target="../media/image53.jpeg"/></Relationships>
</file>

<file path=ppt/diagrams/_rels/data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5.png"/><Relationship Id="rId1" Type="http://schemas.openxmlformats.org/officeDocument/2006/relationships/image" Target="../media/image54.jpeg"/><Relationship Id="rId5" Type="http://schemas.microsoft.com/office/2007/relationships/hdphoto" Target="../media/hdphoto3.wdp"/><Relationship Id="rId4" Type="http://schemas.openxmlformats.org/officeDocument/2006/relationships/image" Target="../media/image56.png"/></Relationships>
</file>

<file path=ppt/diagrams/_rels/data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8.png"/><Relationship Id="rId1" Type="http://schemas.openxmlformats.org/officeDocument/2006/relationships/image" Target="../media/image57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image" Target="../media/image65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image" Target="../media/image70.jpeg"/><Relationship Id="rId4" Type="http://schemas.openxmlformats.org/officeDocument/2006/relationships/image" Target="../media/image73.jpeg"/></Relationships>
</file>

<file path=ppt/diagrams/_rels/data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3.jpe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image" Target="../media/image91.png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Relationship Id="rId6" Type="http://schemas.openxmlformats.org/officeDocument/2006/relationships/image" Target="../media/image4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.png"/><Relationship Id="rId1" Type="http://schemas.openxmlformats.org/officeDocument/2006/relationships/image" Target="../media/image49.png"/><Relationship Id="rId4" Type="http://schemas.openxmlformats.org/officeDocument/2006/relationships/image" Target="../media/image47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microsoft.com/office/2007/relationships/hdphoto" Target="../media/hdphoto1.wdp"/><Relationship Id="rId1" Type="http://schemas.openxmlformats.org/officeDocument/2006/relationships/image" Target="../media/image51.png"/><Relationship Id="rId4" Type="http://schemas.openxmlformats.org/officeDocument/2006/relationships/image" Target="../media/image52.png"/></Relationships>
</file>

<file path=ppt/diagrams/_rels/drawing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5.png"/><Relationship Id="rId1" Type="http://schemas.openxmlformats.org/officeDocument/2006/relationships/image" Target="../media/image54.jpeg"/><Relationship Id="rId5" Type="http://schemas.microsoft.com/office/2007/relationships/hdphoto" Target="../media/hdphoto3.wdp"/><Relationship Id="rId4" Type="http://schemas.openxmlformats.org/officeDocument/2006/relationships/image" Target="../media/image56.png"/></Relationships>
</file>

<file path=ppt/diagrams/_rels/drawing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8.png"/><Relationship Id="rId1" Type="http://schemas.openxmlformats.org/officeDocument/2006/relationships/image" Target="../media/image57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6.jpeg"/><Relationship Id="rId1" Type="http://schemas.openxmlformats.org/officeDocument/2006/relationships/image" Target="../media/image65.jpeg"/><Relationship Id="rId5" Type="http://schemas.openxmlformats.org/officeDocument/2006/relationships/image" Target="../media/image67.jpeg"/><Relationship Id="rId4" Type="http://schemas.openxmlformats.org/officeDocument/2006/relationships/image" Target="../media/image68.jpe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0.jpeg"/><Relationship Id="rId1" Type="http://schemas.openxmlformats.org/officeDocument/2006/relationships/image" Target="../media/image73.jpeg"/><Relationship Id="rId4" Type="http://schemas.openxmlformats.org/officeDocument/2006/relationships/image" Target="../media/image71.jpeg"/></Relationships>
</file>

<file path=ppt/diagrams/_rels/drawing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3.jpe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image" Target="../media/image91.png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261E6E-A0BE-467D-9209-2282D31E6D38}" type="doc">
      <dgm:prSet loTypeId="urn:microsoft.com/office/officeart/2005/8/layout/hierarchy4" loCatId="hierarchy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1D1334E7-6C0D-41AF-A91D-86CF58B509E0}">
      <dgm:prSet phldrT="[Tekst]"/>
      <dgm:spPr/>
      <dgm:t>
        <a:bodyPr/>
        <a:lstStyle/>
        <a:p>
          <a:pPr>
            <a:buNone/>
          </a:pPr>
          <a:r>
            <a:rPr lang="pl-PL" b="1">
              <a:latin typeface="Arial"/>
              <a:cs typeface="Arial"/>
            </a:rPr>
            <a:t>Elementy i układy optoelektroniczne </a:t>
          </a:r>
          <a:endParaRPr lang="pl-PL">
            <a:latin typeface="Arial"/>
            <a:cs typeface="Arial"/>
          </a:endParaRPr>
        </a:p>
      </dgm:t>
    </dgm:pt>
    <dgm:pt modelId="{BDA9D1EC-9850-48A5-870E-D0FE8EA521A3}" type="parTrans" cxnId="{80E7D641-18D9-439A-A1B3-5B2CFD060F07}">
      <dgm:prSet/>
      <dgm:spPr/>
      <dgm:t>
        <a:bodyPr/>
        <a:lstStyle/>
        <a:p>
          <a:endParaRPr lang="pl-PL"/>
        </a:p>
      </dgm:t>
    </dgm:pt>
    <dgm:pt modelId="{4BC769B8-CF14-4A69-BEAB-6423BDEB4141}" type="sibTrans" cxnId="{80E7D641-18D9-439A-A1B3-5B2CFD060F07}">
      <dgm:prSet/>
      <dgm:spPr/>
      <dgm:t>
        <a:bodyPr/>
        <a:lstStyle/>
        <a:p>
          <a:endParaRPr lang="pl-PL"/>
        </a:p>
      </dgm:t>
    </dgm:pt>
    <dgm:pt modelId="{C11BE28E-9C86-470E-87F0-7FCFDDAF0297}">
      <dgm:prSet phldrT="[Tekst]"/>
      <dgm:spPr/>
      <dgm:t>
        <a:bodyPr/>
        <a:lstStyle/>
        <a:p>
          <a:r>
            <a:rPr lang="pl-PL">
              <a:latin typeface="SanukPro-Medium"/>
            </a:rPr>
            <a:t>Mikroskopia</a:t>
          </a:r>
          <a:endParaRPr lang="pl-PL"/>
        </a:p>
      </dgm:t>
    </dgm:pt>
    <dgm:pt modelId="{5CC52205-6C8D-4C2C-88A2-2CD6E5CED7A3}" type="parTrans" cxnId="{C5DAE3FC-9536-45BB-BAE2-DC65F0D8C2E5}">
      <dgm:prSet/>
      <dgm:spPr/>
      <dgm:t>
        <a:bodyPr/>
        <a:lstStyle/>
        <a:p>
          <a:endParaRPr lang="pl-PL"/>
        </a:p>
      </dgm:t>
    </dgm:pt>
    <dgm:pt modelId="{321F1A7B-5B59-4F5F-9126-C25443B30C8D}" type="sibTrans" cxnId="{C5DAE3FC-9536-45BB-BAE2-DC65F0D8C2E5}">
      <dgm:prSet/>
      <dgm:spPr/>
      <dgm:t>
        <a:bodyPr/>
        <a:lstStyle/>
        <a:p>
          <a:endParaRPr lang="pl-PL"/>
        </a:p>
      </dgm:t>
    </dgm:pt>
    <dgm:pt modelId="{016F1E00-E439-44AA-AEC7-2866BDD9B806}">
      <dgm:prSet phldrT="[Tekst]"/>
      <dgm:spPr/>
      <dgm:t>
        <a:bodyPr/>
        <a:lstStyle/>
        <a:p>
          <a:r>
            <a:rPr lang="pl-PL"/>
            <a:t>Optyczna transmisja </a:t>
          </a:r>
          <a:br>
            <a:rPr lang="pl-PL"/>
          </a:br>
          <a:r>
            <a:rPr lang="pl-PL"/>
            <a:t>i przetwarzanie informacji </a:t>
          </a:r>
        </a:p>
      </dgm:t>
    </dgm:pt>
    <dgm:pt modelId="{ABEC8075-218F-4863-9EB3-86F432764750}" type="parTrans" cxnId="{8A6639C2-1E87-47C4-BEC6-B0B2234199BD}">
      <dgm:prSet/>
      <dgm:spPr/>
      <dgm:t>
        <a:bodyPr/>
        <a:lstStyle/>
        <a:p>
          <a:endParaRPr lang="pl-PL"/>
        </a:p>
      </dgm:t>
    </dgm:pt>
    <dgm:pt modelId="{58EF641F-37FC-4EE5-9504-863D00756077}" type="sibTrans" cxnId="{8A6639C2-1E87-47C4-BEC6-B0B2234199BD}">
      <dgm:prSet/>
      <dgm:spPr/>
      <dgm:t>
        <a:bodyPr/>
        <a:lstStyle/>
        <a:p>
          <a:endParaRPr lang="pl-PL"/>
        </a:p>
      </dgm:t>
    </dgm:pt>
    <dgm:pt modelId="{D78D2A78-9BDF-4AB0-9B3C-7968A2A6A178}">
      <dgm:prSet phldrT="[Tekst]"/>
      <dgm:spPr/>
      <dgm:t>
        <a:bodyPr/>
        <a:lstStyle/>
        <a:p>
          <a:r>
            <a:rPr lang="pl-PL">
              <a:latin typeface="SanukPro-Medium"/>
            </a:rPr>
            <a:t>Filtry</a:t>
          </a:r>
          <a:r>
            <a:rPr lang="pl-PL"/>
            <a:t> </a:t>
          </a:r>
          <a:r>
            <a:rPr lang="pl-PL">
              <a:latin typeface="SanukPro-Medium"/>
            </a:rPr>
            <a:t>przestrzenne</a:t>
          </a:r>
          <a:r>
            <a:rPr lang="pl-PL"/>
            <a:t> </a:t>
          </a:r>
          <a:br>
            <a:rPr lang="pl-PL"/>
          </a:br>
          <a:r>
            <a:rPr lang="pl-PL"/>
            <a:t>i </a:t>
          </a:r>
          <a:r>
            <a:rPr lang="pl-PL">
              <a:latin typeface="SanukPro-Medium"/>
            </a:rPr>
            <a:t>procesory</a:t>
          </a:r>
          <a:r>
            <a:rPr lang="pl-PL"/>
            <a:t> </a:t>
          </a:r>
          <a:r>
            <a:rPr lang="pl-PL">
              <a:latin typeface="SanukPro-Medium"/>
            </a:rPr>
            <a:t>optyczne</a:t>
          </a:r>
          <a:r>
            <a:rPr lang="pl-PL"/>
            <a:t> </a:t>
          </a:r>
        </a:p>
      </dgm:t>
    </dgm:pt>
    <dgm:pt modelId="{70F064D5-4A5E-4E27-80A1-9CE9741DA35D}" type="parTrans" cxnId="{8853BFEE-49EB-4336-8064-F44CB21EEC89}">
      <dgm:prSet/>
      <dgm:spPr/>
      <dgm:t>
        <a:bodyPr/>
        <a:lstStyle/>
        <a:p>
          <a:endParaRPr lang="pl-PL"/>
        </a:p>
      </dgm:t>
    </dgm:pt>
    <dgm:pt modelId="{51EE1D7D-F031-4328-9BD2-82A9FC174A00}" type="sibTrans" cxnId="{8853BFEE-49EB-4336-8064-F44CB21EEC89}">
      <dgm:prSet/>
      <dgm:spPr/>
      <dgm:t>
        <a:bodyPr/>
        <a:lstStyle/>
        <a:p>
          <a:endParaRPr lang="pl-PL"/>
        </a:p>
      </dgm:t>
    </dgm:pt>
    <dgm:pt modelId="{E489E0E1-60FA-4471-8E9D-A1099C6D7A8A}">
      <dgm:prSet phldrT="[Tekst]"/>
      <dgm:spPr/>
      <dgm:t>
        <a:bodyPr/>
        <a:lstStyle/>
        <a:p>
          <a:pPr>
            <a:buNone/>
          </a:pPr>
          <a:r>
            <a:rPr lang="pl-PL" b="1">
              <a:latin typeface="Arial"/>
              <a:cs typeface="Arial"/>
            </a:rPr>
            <a:t>Optyczne techniki pomiarowe </a:t>
          </a:r>
          <a:endParaRPr lang="pl-PL">
            <a:latin typeface="Arial"/>
            <a:cs typeface="Arial"/>
          </a:endParaRPr>
        </a:p>
      </dgm:t>
    </dgm:pt>
    <dgm:pt modelId="{4776A290-7C5B-4EFC-BE04-EA426E7C6B5C}" type="parTrans" cxnId="{1CCC8013-02CD-4676-B906-F33D0B492403}">
      <dgm:prSet/>
      <dgm:spPr/>
      <dgm:t>
        <a:bodyPr/>
        <a:lstStyle/>
        <a:p>
          <a:endParaRPr lang="pl-PL"/>
        </a:p>
      </dgm:t>
    </dgm:pt>
    <dgm:pt modelId="{598B3564-668F-4AD4-8A38-92044BBC326D}" type="sibTrans" cxnId="{1CCC8013-02CD-4676-B906-F33D0B492403}">
      <dgm:prSet/>
      <dgm:spPr/>
      <dgm:t>
        <a:bodyPr/>
        <a:lstStyle/>
        <a:p>
          <a:endParaRPr lang="pl-PL"/>
        </a:p>
      </dgm:t>
    </dgm:pt>
    <dgm:pt modelId="{01AB7979-5DAC-4657-BB67-2722276E02FF}">
      <dgm:prSet phldrT="[Teks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pl-PL">
              <a:latin typeface="Arial"/>
              <a:cs typeface="Arial"/>
            </a:rPr>
            <a:t>Detektory promieniowania optycznego</a:t>
          </a:r>
          <a:endParaRPr lang="pl-PL"/>
        </a:p>
      </dgm:t>
    </dgm:pt>
    <dgm:pt modelId="{1BD5F772-66DB-402F-BA1F-EDBE3E9BC67A}" type="parTrans" cxnId="{95EA1F8E-138C-4146-B162-775F06C0BFFF}">
      <dgm:prSet/>
      <dgm:spPr/>
      <dgm:t>
        <a:bodyPr/>
        <a:lstStyle/>
        <a:p>
          <a:endParaRPr lang="pl-PL"/>
        </a:p>
      </dgm:t>
    </dgm:pt>
    <dgm:pt modelId="{3E645AE3-FD3E-49E1-A77F-6A83BE014DA1}" type="sibTrans" cxnId="{95EA1F8E-138C-4146-B162-775F06C0BFFF}">
      <dgm:prSet/>
      <dgm:spPr/>
      <dgm:t>
        <a:bodyPr/>
        <a:lstStyle/>
        <a:p>
          <a:endParaRPr lang="pl-PL"/>
        </a:p>
      </dgm:t>
    </dgm:pt>
    <dgm:pt modelId="{CF9E5332-2BDF-42E9-9799-67806D713C82}">
      <dgm:prSet/>
      <dgm:spPr/>
      <dgm:t>
        <a:bodyPr/>
        <a:lstStyle/>
        <a:p>
          <a:pPr rtl="0">
            <a:buNone/>
          </a:pPr>
          <a:r>
            <a:rPr lang="pl-PL">
              <a:latin typeface="Arial"/>
              <a:cs typeface="Arial"/>
            </a:rPr>
            <a:t>Diody LED, diody laserowe</a:t>
          </a:r>
        </a:p>
      </dgm:t>
    </dgm:pt>
    <dgm:pt modelId="{C51705CF-AA08-4AA6-959B-DE2CD084BD70}" type="parTrans" cxnId="{3FE45FB9-4D70-4CD1-A086-4E88F5765AFE}">
      <dgm:prSet/>
      <dgm:spPr/>
      <dgm:t>
        <a:bodyPr/>
        <a:lstStyle/>
        <a:p>
          <a:endParaRPr lang="pl-PL"/>
        </a:p>
      </dgm:t>
    </dgm:pt>
    <dgm:pt modelId="{A166C8C4-AF8B-42E8-AB8C-40FD8ED663F1}" type="sibTrans" cxnId="{3FE45FB9-4D70-4CD1-A086-4E88F5765AFE}">
      <dgm:prSet/>
      <dgm:spPr/>
      <dgm:t>
        <a:bodyPr/>
        <a:lstStyle/>
        <a:p>
          <a:endParaRPr lang="pl-PL"/>
        </a:p>
      </dgm:t>
    </dgm:pt>
    <dgm:pt modelId="{51BD1A57-C82D-49F9-B9FB-6127C2E131DE}">
      <dgm:prSet/>
      <dgm:spPr/>
      <dgm:t>
        <a:bodyPr/>
        <a:lstStyle/>
        <a:p>
          <a:pPr>
            <a:buNone/>
          </a:pPr>
          <a:r>
            <a:rPr lang="pl-PL">
              <a:latin typeface="Arial"/>
              <a:cs typeface="Arial"/>
            </a:rPr>
            <a:t>Układy detekcji promieniowania optycznego</a:t>
          </a:r>
        </a:p>
      </dgm:t>
    </dgm:pt>
    <dgm:pt modelId="{E9CD1E0D-F6DC-4DBA-95B9-0390C5DEF7EF}" type="parTrans" cxnId="{CB632E30-97C5-4A16-950F-3CF9D3374D87}">
      <dgm:prSet/>
      <dgm:spPr/>
      <dgm:t>
        <a:bodyPr/>
        <a:lstStyle/>
        <a:p>
          <a:endParaRPr lang="pl-PL"/>
        </a:p>
      </dgm:t>
    </dgm:pt>
    <dgm:pt modelId="{4F0AA83F-B0C4-4286-9A2B-B58098A80DBF}" type="sibTrans" cxnId="{CB632E30-97C5-4A16-950F-3CF9D3374D87}">
      <dgm:prSet/>
      <dgm:spPr/>
      <dgm:t>
        <a:bodyPr/>
        <a:lstStyle/>
        <a:p>
          <a:endParaRPr lang="pl-PL"/>
        </a:p>
      </dgm:t>
    </dgm:pt>
    <dgm:pt modelId="{75FAC1BC-52C2-44D8-8DE2-F095817B8EDE}">
      <dgm:prSet/>
      <dgm:spPr/>
      <dgm:t>
        <a:bodyPr/>
        <a:lstStyle/>
        <a:p>
          <a:r>
            <a:rPr lang="pl-PL">
              <a:latin typeface="SanukPro-Medium"/>
            </a:rPr>
            <a:t>Interferometria</a:t>
          </a:r>
          <a:endParaRPr lang="pl-PL"/>
        </a:p>
      </dgm:t>
    </dgm:pt>
    <dgm:pt modelId="{37F15EF7-7A30-4139-9CBA-5B337F2EB1DF}" type="parTrans" cxnId="{D6C3D82A-A4E0-4380-99E6-6CFC131028C1}">
      <dgm:prSet/>
      <dgm:spPr/>
      <dgm:t>
        <a:bodyPr/>
        <a:lstStyle/>
        <a:p>
          <a:endParaRPr lang="pl-PL"/>
        </a:p>
      </dgm:t>
    </dgm:pt>
    <dgm:pt modelId="{2824A799-8390-4AD0-97C5-6698A9997060}" type="sibTrans" cxnId="{D6C3D82A-A4E0-4380-99E6-6CFC131028C1}">
      <dgm:prSet/>
      <dgm:spPr/>
      <dgm:t>
        <a:bodyPr/>
        <a:lstStyle/>
        <a:p>
          <a:endParaRPr lang="pl-PL"/>
        </a:p>
      </dgm:t>
    </dgm:pt>
    <dgm:pt modelId="{ECF4EAB9-3815-4243-A02A-56B3E1222AB7}">
      <dgm:prSet/>
      <dgm:spPr/>
      <dgm:t>
        <a:bodyPr/>
        <a:lstStyle/>
        <a:p>
          <a:r>
            <a:rPr lang="pl-PL">
              <a:latin typeface="SanukPro-Medium"/>
            </a:rPr>
            <a:t>Spektrometria</a:t>
          </a:r>
          <a:endParaRPr lang="pl-PL"/>
        </a:p>
      </dgm:t>
    </dgm:pt>
    <dgm:pt modelId="{754E7009-FCCA-4EC3-8123-BFB50BBA75B8}" type="parTrans" cxnId="{53156DE6-C6B1-4266-8E3B-A8A9FABB6E79}">
      <dgm:prSet/>
      <dgm:spPr/>
      <dgm:t>
        <a:bodyPr/>
        <a:lstStyle/>
        <a:p>
          <a:endParaRPr lang="pl-PL"/>
        </a:p>
      </dgm:t>
    </dgm:pt>
    <dgm:pt modelId="{9CA5BC64-55D1-4FFD-B08A-DB9315C34FAB}" type="sibTrans" cxnId="{53156DE6-C6B1-4266-8E3B-A8A9FABB6E79}">
      <dgm:prSet/>
      <dgm:spPr/>
      <dgm:t>
        <a:bodyPr/>
        <a:lstStyle/>
        <a:p>
          <a:endParaRPr lang="pl-PL"/>
        </a:p>
      </dgm:t>
    </dgm:pt>
    <dgm:pt modelId="{FAEF1099-5DEF-40B6-AAA6-589B6F773AF5}">
      <dgm:prSet/>
      <dgm:spPr/>
      <dgm:t>
        <a:bodyPr/>
        <a:lstStyle/>
        <a:p>
          <a:r>
            <a:rPr lang="pl-PL"/>
            <a:t>Holografia </a:t>
          </a:r>
        </a:p>
      </dgm:t>
    </dgm:pt>
    <dgm:pt modelId="{AA33105E-CE0C-4BB1-B036-17C9E6320CFB}" type="parTrans" cxnId="{558955AD-ED63-461B-8F9A-1C0F5EB833F3}">
      <dgm:prSet/>
      <dgm:spPr/>
      <dgm:t>
        <a:bodyPr/>
        <a:lstStyle/>
        <a:p>
          <a:endParaRPr lang="pl-PL"/>
        </a:p>
      </dgm:t>
    </dgm:pt>
    <dgm:pt modelId="{76F861A1-8DBE-461A-B1FA-FE9325B9A429}" type="sibTrans" cxnId="{558955AD-ED63-461B-8F9A-1C0F5EB833F3}">
      <dgm:prSet/>
      <dgm:spPr/>
      <dgm:t>
        <a:bodyPr/>
        <a:lstStyle/>
        <a:p>
          <a:endParaRPr lang="pl-PL"/>
        </a:p>
      </dgm:t>
    </dgm:pt>
    <dgm:pt modelId="{798C81DA-6DFA-4AB1-AEA9-07FB7648A781}">
      <dgm:prSet/>
      <dgm:spPr/>
      <dgm:t>
        <a:bodyPr/>
        <a:lstStyle/>
        <a:p>
          <a:pPr rtl="0"/>
          <a:r>
            <a:rPr lang="pl-PL">
              <a:latin typeface="SanukPro-Medium"/>
            </a:rPr>
            <a:t>Optyczna</a:t>
          </a:r>
          <a:r>
            <a:rPr lang="pl-PL"/>
            <a:t> transmisji danych</a:t>
          </a:r>
          <a:r>
            <a:rPr lang="pl-PL">
              <a:latin typeface="SanukPro-Medium"/>
            </a:rPr>
            <a:t> w wolnej przestrzeni</a:t>
          </a:r>
          <a:endParaRPr lang="pl-PL"/>
        </a:p>
      </dgm:t>
    </dgm:pt>
    <dgm:pt modelId="{3E221759-8D08-4D76-8BFC-C2E13571033C}" type="parTrans" cxnId="{40EB1C2C-3A6A-4EE0-961B-58AE9716F05F}">
      <dgm:prSet/>
      <dgm:spPr/>
      <dgm:t>
        <a:bodyPr/>
        <a:lstStyle/>
        <a:p>
          <a:endParaRPr lang="pl-PL"/>
        </a:p>
      </dgm:t>
    </dgm:pt>
    <dgm:pt modelId="{A198E098-F4CE-4C8A-BC4D-0203F6A39AB7}" type="sibTrans" cxnId="{40EB1C2C-3A6A-4EE0-961B-58AE9716F05F}">
      <dgm:prSet/>
      <dgm:spPr/>
      <dgm:t>
        <a:bodyPr/>
        <a:lstStyle/>
        <a:p>
          <a:endParaRPr lang="pl-PL"/>
        </a:p>
      </dgm:t>
    </dgm:pt>
    <dgm:pt modelId="{8A325949-7A2A-4422-A1F1-7B08D1BF5B3F}" type="pres">
      <dgm:prSet presAssocID="{04261E6E-A0BE-467D-9209-2282D31E6D3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4DD5BC9-15DE-4FE4-ADE9-AF5A821564AF}" type="pres">
      <dgm:prSet presAssocID="{1D1334E7-6C0D-41AF-A91D-86CF58B509E0}" presName="vertOne" presStyleCnt="0"/>
      <dgm:spPr/>
    </dgm:pt>
    <dgm:pt modelId="{3CFFAE17-767D-403D-973E-D63061B36F3C}" type="pres">
      <dgm:prSet presAssocID="{1D1334E7-6C0D-41AF-A91D-86CF58B509E0}" presName="txOne" presStyleLbl="node0" presStyleIdx="0" presStyleCnt="3">
        <dgm:presLayoutVars>
          <dgm:chPref val="3"/>
        </dgm:presLayoutVars>
      </dgm:prSet>
      <dgm:spPr/>
    </dgm:pt>
    <dgm:pt modelId="{E1B194DE-F97A-4F76-B129-970605195A69}" type="pres">
      <dgm:prSet presAssocID="{1D1334E7-6C0D-41AF-A91D-86CF58B509E0}" presName="parTransOne" presStyleCnt="0"/>
      <dgm:spPr/>
    </dgm:pt>
    <dgm:pt modelId="{555E546C-6C05-4C55-A336-B491163B8411}" type="pres">
      <dgm:prSet presAssocID="{1D1334E7-6C0D-41AF-A91D-86CF58B509E0}" presName="horzOne" presStyleCnt="0"/>
      <dgm:spPr/>
    </dgm:pt>
    <dgm:pt modelId="{1CCC5088-1E5E-454E-A5E2-B3B8B29C9E3C}" type="pres">
      <dgm:prSet presAssocID="{01AB7979-5DAC-4657-BB67-2722276E02FF}" presName="vertTwo" presStyleCnt="0"/>
      <dgm:spPr/>
    </dgm:pt>
    <dgm:pt modelId="{1E5FAAE1-8ACA-475E-91C9-DAB563D50FA1}" type="pres">
      <dgm:prSet presAssocID="{01AB7979-5DAC-4657-BB67-2722276E02FF}" presName="txTwo" presStyleLbl="node2" presStyleIdx="0" presStyleCnt="9">
        <dgm:presLayoutVars>
          <dgm:chPref val="3"/>
        </dgm:presLayoutVars>
      </dgm:prSet>
      <dgm:spPr/>
    </dgm:pt>
    <dgm:pt modelId="{A6E9D28D-2C7F-479D-B5C5-E23296587B64}" type="pres">
      <dgm:prSet presAssocID="{01AB7979-5DAC-4657-BB67-2722276E02FF}" presName="horzTwo" presStyleCnt="0"/>
      <dgm:spPr/>
    </dgm:pt>
    <dgm:pt modelId="{436295A2-1F44-42D6-8D2F-E5D0B1D7D58C}" type="pres">
      <dgm:prSet presAssocID="{3E645AE3-FD3E-49E1-A77F-6A83BE014DA1}" presName="sibSpaceTwo" presStyleCnt="0"/>
      <dgm:spPr/>
    </dgm:pt>
    <dgm:pt modelId="{58060FD4-8396-4409-BEF6-06A6E059560F}" type="pres">
      <dgm:prSet presAssocID="{CF9E5332-2BDF-42E9-9799-67806D713C82}" presName="vertTwo" presStyleCnt="0"/>
      <dgm:spPr/>
    </dgm:pt>
    <dgm:pt modelId="{F60CF9BD-3E9C-4086-A0F2-240E2A9C2730}" type="pres">
      <dgm:prSet presAssocID="{CF9E5332-2BDF-42E9-9799-67806D713C82}" presName="txTwo" presStyleLbl="node2" presStyleIdx="1" presStyleCnt="9">
        <dgm:presLayoutVars>
          <dgm:chPref val="3"/>
        </dgm:presLayoutVars>
      </dgm:prSet>
      <dgm:spPr/>
    </dgm:pt>
    <dgm:pt modelId="{05586A89-E6C1-4944-B491-C40827093685}" type="pres">
      <dgm:prSet presAssocID="{CF9E5332-2BDF-42E9-9799-67806D713C82}" presName="horzTwo" presStyleCnt="0"/>
      <dgm:spPr/>
    </dgm:pt>
    <dgm:pt modelId="{834687E5-8DEC-4045-9775-9BD800E0E874}" type="pres">
      <dgm:prSet presAssocID="{A166C8C4-AF8B-42E8-AB8C-40FD8ED663F1}" presName="sibSpaceTwo" presStyleCnt="0"/>
      <dgm:spPr/>
    </dgm:pt>
    <dgm:pt modelId="{B7F712BC-EEB4-4169-A175-8B1A5F1BE131}" type="pres">
      <dgm:prSet presAssocID="{51BD1A57-C82D-49F9-B9FB-6127C2E131DE}" presName="vertTwo" presStyleCnt="0"/>
      <dgm:spPr/>
    </dgm:pt>
    <dgm:pt modelId="{9B298648-88D2-430F-AF34-BC5106497DF5}" type="pres">
      <dgm:prSet presAssocID="{51BD1A57-C82D-49F9-B9FB-6127C2E131DE}" presName="txTwo" presStyleLbl="node2" presStyleIdx="2" presStyleCnt="9">
        <dgm:presLayoutVars>
          <dgm:chPref val="3"/>
        </dgm:presLayoutVars>
      </dgm:prSet>
      <dgm:spPr/>
    </dgm:pt>
    <dgm:pt modelId="{1E8AC5E2-29E9-42FA-BA3F-5262E94727F9}" type="pres">
      <dgm:prSet presAssocID="{51BD1A57-C82D-49F9-B9FB-6127C2E131DE}" presName="horzTwo" presStyleCnt="0"/>
      <dgm:spPr/>
    </dgm:pt>
    <dgm:pt modelId="{B2D1292F-440F-4690-A863-08CF8B20A41F}" type="pres">
      <dgm:prSet presAssocID="{4BC769B8-CF14-4A69-BEAB-6423BDEB4141}" presName="sibSpaceOne" presStyleCnt="0"/>
      <dgm:spPr/>
    </dgm:pt>
    <dgm:pt modelId="{A9DE6D76-36BA-43B4-9BCF-2FEC40743421}" type="pres">
      <dgm:prSet presAssocID="{E489E0E1-60FA-4471-8E9D-A1099C6D7A8A}" presName="vertOne" presStyleCnt="0"/>
      <dgm:spPr/>
    </dgm:pt>
    <dgm:pt modelId="{45E04942-293E-42E1-AB32-07192A76AF24}" type="pres">
      <dgm:prSet presAssocID="{E489E0E1-60FA-4471-8E9D-A1099C6D7A8A}" presName="txOne" presStyleLbl="node0" presStyleIdx="1" presStyleCnt="3">
        <dgm:presLayoutVars>
          <dgm:chPref val="3"/>
        </dgm:presLayoutVars>
      </dgm:prSet>
      <dgm:spPr/>
    </dgm:pt>
    <dgm:pt modelId="{491F1680-9AEF-4298-8541-98D4AC27E0EC}" type="pres">
      <dgm:prSet presAssocID="{E489E0E1-60FA-4471-8E9D-A1099C6D7A8A}" presName="parTransOne" presStyleCnt="0"/>
      <dgm:spPr/>
    </dgm:pt>
    <dgm:pt modelId="{9478487A-743B-499D-97B8-BC65C106305A}" type="pres">
      <dgm:prSet presAssocID="{E489E0E1-60FA-4471-8E9D-A1099C6D7A8A}" presName="horzOne" presStyleCnt="0"/>
      <dgm:spPr/>
    </dgm:pt>
    <dgm:pt modelId="{66A33E9F-4238-49A7-8370-9E5B07B19F27}" type="pres">
      <dgm:prSet presAssocID="{C11BE28E-9C86-470E-87F0-7FCFDDAF0297}" presName="vertTwo" presStyleCnt="0"/>
      <dgm:spPr/>
    </dgm:pt>
    <dgm:pt modelId="{108BEAED-02E7-444E-9AAA-CAA75E934142}" type="pres">
      <dgm:prSet presAssocID="{C11BE28E-9C86-470E-87F0-7FCFDDAF0297}" presName="txTwo" presStyleLbl="node2" presStyleIdx="3" presStyleCnt="9">
        <dgm:presLayoutVars>
          <dgm:chPref val="3"/>
        </dgm:presLayoutVars>
      </dgm:prSet>
      <dgm:spPr/>
    </dgm:pt>
    <dgm:pt modelId="{32E7DC7C-99F6-45D0-987A-1828DB516F9F}" type="pres">
      <dgm:prSet presAssocID="{C11BE28E-9C86-470E-87F0-7FCFDDAF0297}" presName="horzTwo" presStyleCnt="0"/>
      <dgm:spPr/>
    </dgm:pt>
    <dgm:pt modelId="{7E9EEF82-FA7D-4E54-910C-6BF3B4D9E1D4}" type="pres">
      <dgm:prSet presAssocID="{321F1A7B-5B59-4F5F-9126-C25443B30C8D}" presName="sibSpaceTwo" presStyleCnt="0"/>
      <dgm:spPr/>
    </dgm:pt>
    <dgm:pt modelId="{E9B300EA-0A13-4925-9B75-5D0901E62728}" type="pres">
      <dgm:prSet presAssocID="{75FAC1BC-52C2-44D8-8DE2-F095817B8EDE}" presName="vertTwo" presStyleCnt="0"/>
      <dgm:spPr/>
    </dgm:pt>
    <dgm:pt modelId="{AB43489F-315D-411D-B53A-A6EB41E93F0D}" type="pres">
      <dgm:prSet presAssocID="{75FAC1BC-52C2-44D8-8DE2-F095817B8EDE}" presName="txTwo" presStyleLbl="node2" presStyleIdx="4" presStyleCnt="9">
        <dgm:presLayoutVars>
          <dgm:chPref val="3"/>
        </dgm:presLayoutVars>
      </dgm:prSet>
      <dgm:spPr/>
    </dgm:pt>
    <dgm:pt modelId="{7A587DD9-CD2C-492D-B3FC-BFACE3FA5F17}" type="pres">
      <dgm:prSet presAssocID="{75FAC1BC-52C2-44D8-8DE2-F095817B8EDE}" presName="horzTwo" presStyleCnt="0"/>
      <dgm:spPr/>
    </dgm:pt>
    <dgm:pt modelId="{FA3F0DB9-EC18-42B2-A9D3-45B3ACAE43C7}" type="pres">
      <dgm:prSet presAssocID="{2824A799-8390-4AD0-97C5-6698A9997060}" presName="sibSpaceTwo" presStyleCnt="0"/>
      <dgm:spPr/>
    </dgm:pt>
    <dgm:pt modelId="{FDF5FD39-4D87-4A38-AC79-58BE6906BD23}" type="pres">
      <dgm:prSet presAssocID="{ECF4EAB9-3815-4243-A02A-56B3E1222AB7}" presName="vertTwo" presStyleCnt="0"/>
      <dgm:spPr/>
    </dgm:pt>
    <dgm:pt modelId="{D9573031-7102-4CAB-9C85-1CE918292E29}" type="pres">
      <dgm:prSet presAssocID="{ECF4EAB9-3815-4243-A02A-56B3E1222AB7}" presName="txTwo" presStyleLbl="node2" presStyleIdx="5" presStyleCnt="9">
        <dgm:presLayoutVars>
          <dgm:chPref val="3"/>
        </dgm:presLayoutVars>
      </dgm:prSet>
      <dgm:spPr/>
    </dgm:pt>
    <dgm:pt modelId="{99E86F6D-DD63-42B3-9BAA-51C3763FD111}" type="pres">
      <dgm:prSet presAssocID="{ECF4EAB9-3815-4243-A02A-56B3E1222AB7}" presName="horzTwo" presStyleCnt="0"/>
      <dgm:spPr/>
    </dgm:pt>
    <dgm:pt modelId="{94E30DFE-3BAF-4B5D-9A4F-55180A118163}" type="pres">
      <dgm:prSet presAssocID="{598B3564-668F-4AD4-8A38-92044BBC326D}" presName="sibSpaceOne" presStyleCnt="0"/>
      <dgm:spPr/>
    </dgm:pt>
    <dgm:pt modelId="{2F01B2AE-134A-4878-8720-36FB245EA4A2}" type="pres">
      <dgm:prSet presAssocID="{016F1E00-E439-44AA-AEC7-2866BDD9B806}" presName="vertOne" presStyleCnt="0"/>
      <dgm:spPr/>
    </dgm:pt>
    <dgm:pt modelId="{62B866C9-D377-48F2-9539-E7525C1A71BC}" type="pres">
      <dgm:prSet presAssocID="{016F1E00-E439-44AA-AEC7-2866BDD9B806}" presName="txOne" presStyleLbl="node0" presStyleIdx="2" presStyleCnt="3">
        <dgm:presLayoutVars>
          <dgm:chPref val="3"/>
        </dgm:presLayoutVars>
      </dgm:prSet>
      <dgm:spPr/>
    </dgm:pt>
    <dgm:pt modelId="{E8E67172-FDE0-4D9E-B3B2-45AC0314E43A}" type="pres">
      <dgm:prSet presAssocID="{016F1E00-E439-44AA-AEC7-2866BDD9B806}" presName="parTransOne" presStyleCnt="0"/>
      <dgm:spPr/>
    </dgm:pt>
    <dgm:pt modelId="{B83D50A1-D7D6-487D-BC7B-A206A7647136}" type="pres">
      <dgm:prSet presAssocID="{016F1E00-E439-44AA-AEC7-2866BDD9B806}" presName="horzOne" presStyleCnt="0"/>
      <dgm:spPr/>
    </dgm:pt>
    <dgm:pt modelId="{9EAAF9EA-6C18-4462-B6E3-9B585C11B95A}" type="pres">
      <dgm:prSet presAssocID="{D78D2A78-9BDF-4AB0-9B3C-7968A2A6A178}" presName="vertTwo" presStyleCnt="0"/>
      <dgm:spPr/>
    </dgm:pt>
    <dgm:pt modelId="{2DEB3AD5-9F67-41F9-B218-69D27AB482B3}" type="pres">
      <dgm:prSet presAssocID="{D78D2A78-9BDF-4AB0-9B3C-7968A2A6A178}" presName="txTwo" presStyleLbl="node2" presStyleIdx="6" presStyleCnt="9">
        <dgm:presLayoutVars>
          <dgm:chPref val="3"/>
        </dgm:presLayoutVars>
      </dgm:prSet>
      <dgm:spPr/>
    </dgm:pt>
    <dgm:pt modelId="{1C126490-CFF0-4D6C-8416-E7F6F0645D9C}" type="pres">
      <dgm:prSet presAssocID="{D78D2A78-9BDF-4AB0-9B3C-7968A2A6A178}" presName="horzTwo" presStyleCnt="0"/>
      <dgm:spPr/>
    </dgm:pt>
    <dgm:pt modelId="{57F35296-B9DB-4154-9BD7-0E9AE0F9D15A}" type="pres">
      <dgm:prSet presAssocID="{51EE1D7D-F031-4328-9BD2-82A9FC174A00}" presName="sibSpaceTwo" presStyleCnt="0"/>
      <dgm:spPr/>
    </dgm:pt>
    <dgm:pt modelId="{EF40920F-FE78-469E-A588-2AA3EDBBD7AE}" type="pres">
      <dgm:prSet presAssocID="{FAEF1099-5DEF-40B6-AAA6-589B6F773AF5}" presName="vertTwo" presStyleCnt="0"/>
      <dgm:spPr/>
    </dgm:pt>
    <dgm:pt modelId="{CD4B14AA-39F9-4B3C-B63F-50BB8230E47B}" type="pres">
      <dgm:prSet presAssocID="{FAEF1099-5DEF-40B6-AAA6-589B6F773AF5}" presName="txTwo" presStyleLbl="node2" presStyleIdx="7" presStyleCnt="9">
        <dgm:presLayoutVars>
          <dgm:chPref val="3"/>
        </dgm:presLayoutVars>
      </dgm:prSet>
      <dgm:spPr/>
    </dgm:pt>
    <dgm:pt modelId="{B46BE587-DCB0-4309-A0EE-DBF93DCA1612}" type="pres">
      <dgm:prSet presAssocID="{FAEF1099-5DEF-40B6-AAA6-589B6F773AF5}" presName="horzTwo" presStyleCnt="0"/>
      <dgm:spPr/>
    </dgm:pt>
    <dgm:pt modelId="{09451B08-4DA8-4E66-9A36-B0DEB4B0D24D}" type="pres">
      <dgm:prSet presAssocID="{76F861A1-8DBE-461A-B1FA-FE9325B9A429}" presName="sibSpaceTwo" presStyleCnt="0"/>
      <dgm:spPr/>
    </dgm:pt>
    <dgm:pt modelId="{B6AAF295-8019-40AC-A940-79FFD163DAB2}" type="pres">
      <dgm:prSet presAssocID="{798C81DA-6DFA-4AB1-AEA9-07FB7648A781}" presName="vertTwo" presStyleCnt="0"/>
      <dgm:spPr/>
    </dgm:pt>
    <dgm:pt modelId="{F0FE0351-231C-4BC1-B107-C3C81AA629F6}" type="pres">
      <dgm:prSet presAssocID="{798C81DA-6DFA-4AB1-AEA9-07FB7648A781}" presName="txTwo" presStyleLbl="node2" presStyleIdx="8" presStyleCnt="9">
        <dgm:presLayoutVars>
          <dgm:chPref val="3"/>
        </dgm:presLayoutVars>
      </dgm:prSet>
      <dgm:spPr/>
    </dgm:pt>
    <dgm:pt modelId="{BF139469-E449-42A7-B7CC-845D5272C43F}" type="pres">
      <dgm:prSet presAssocID="{798C81DA-6DFA-4AB1-AEA9-07FB7648A781}" presName="horzTwo" presStyleCnt="0"/>
      <dgm:spPr/>
    </dgm:pt>
  </dgm:ptLst>
  <dgm:cxnLst>
    <dgm:cxn modelId="{1CCC8013-02CD-4676-B906-F33D0B492403}" srcId="{04261E6E-A0BE-467D-9209-2282D31E6D38}" destId="{E489E0E1-60FA-4471-8E9D-A1099C6D7A8A}" srcOrd="1" destOrd="0" parTransId="{4776A290-7C5B-4EFC-BE04-EA426E7C6B5C}" sibTransId="{598B3564-668F-4AD4-8A38-92044BBC326D}"/>
    <dgm:cxn modelId="{D6C3D82A-A4E0-4380-99E6-6CFC131028C1}" srcId="{E489E0E1-60FA-4471-8E9D-A1099C6D7A8A}" destId="{75FAC1BC-52C2-44D8-8DE2-F095817B8EDE}" srcOrd="1" destOrd="0" parTransId="{37F15EF7-7A30-4139-9CBA-5B337F2EB1DF}" sibTransId="{2824A799-8390-4AD0-97C5-6698A9997060}"/>
    <dgm:cxn modelId="{40EB1C2C-3A6A-4EE0-961B-58AE9716F05F}" srcId="{016F1E00-E439-44AA-AEC7-2866BDD9B806}" destId="{798C81DA-6DFA-4AB1-AEA9-07FB7648A781}" srcOrd="2" destOrd="0" parTransId="{3E221759-8D08-4D76-8BFC-C2E13571033C}" sibTransId="{A198E098-F4CE-4C8A-BC4D-0203F6A39AB7}"/>
    <dgm:cxn modelId="{CB632E30-97C5-4A16-950F-3CF9D3374D87}" srcId="{1D1334E7-6C0D-41AF-A91D-86CF58B509E0}" destId="{51BD1A57-C82D-49F9-B9FB-6127C2E131DE}" srcOrd="2" destOrd="0" parTransId="{E9CD1E0D-F6DC-4DBA-95B9-0390C5DEF7EF}" sibTransId="{4F0AA83F-B0C4-4286-9A2B-B58098A80DBF}"/>
    <dgm:cxn modelId="{80E7D641-18D9-439A-A1B3-5B2CFD060F07}" srcId="{04261E6E-A0BE-467D-9209-2282D31E6D38}" destId="{1D1334E7-6C0D-41AF-A91D-86CF58B509E0}" srcOrd="0" destOrd="0" parTransId="{BDA9D1EC-9850-48A5-870E-D0FE8EA521A3}" sibTransId="{4BC769B8-CF14-4A69-BEAB-6423BDEB4141}"/>
    <dgm:cxn modelId="{EA1E9C4D-C441-44D0-B547-86644F82ACD7}" type="presOf" srcId="{1D1334E7-6C0D-41AF-A91D-86CF58B509E0}" destId="{3CFFAE17-767D-403D-973E-D63061B36F3C}" srcOrd="0" destOrd="0" presId="urn:microsoft.com/office/officeart/2005/8/layout/hierarchy4"/>
    <dgm:cxn modelId="{D5297450-326F-4DE8-A62B-63C23BFCDDBF}" type="presOf" srcId="{798C81DA-6DFA-4AB1-AEA9-07FB7648A781}" destId="{F0FE0351-231C-4BC1-B107-C3C81AA629F6}" srcOrd="0" destOrd="0" presId="urn:microsoft.com/office/officeart/2005/8/layout/hierarchy4"/>
    <dgm:cxn modelId="{CFEBD385-958F-49AE-A1B2-BB2CCC359F4C}" type="presOf" srcId="{C11BE28E-9C86-470E-87F0-7FCFDDAF0297}" destId="{108BEAED-02E7-444E-9AAA-CAA75E934142}" srcOrd="0" destOrd="0" presId="urn:microsoft.com/office/officeart/2005/8/layout/hierarchy4"/>
    <dgm:cxn modelId="{95EA1F8E-138C-4146-B162-775F06C0BFFF}" srcId="{1D1334E7-6C0D-41AF-A91D-86CF58B509E0}" destId="{01AB7979-5DAC-4657-BB67-2722276E02FF}" srcOrd="0" destOrd="0" parTransId="{1BD5F772-66DB-402F-BA1F-EDBE3E9BC67A}" sibTransId="{3E645AE3-FD3E-49E1-A77F-6A83BE014DA1}"/>
    <dgm:cxn modelId="{2E18309E-5CD6-4FBC-B002-FC620799A1BB}" type="presOf" srcId="{75FAC1BC-52C2-44D8-8DE2-F095817B8EDE}" destId="{AB43489F-315D-411D-B53A-A6EB41E93F0D}" srcOrd="0" destOrd="0" presId="urn:microsoft.com/office/officeart/2005/8/layout/hierarchy4"/>
    <dgm:cxn modelId="{6202A0A5-EEC4-447B-9CE6-249864FD6AA9}" type="presOf" srcId="{016F1E00-E439-44AA-AEC7-2866BDD9B806}" destId="{62B866C9-D377-48F2-9539-E7525C1A71BC}" srcOrd="0" destOrd="0" presId="urn:microsoft.com/office/officeart/2005/8/layout/hierarchy4"/>
    <dgm:cxn modelId="{0D04EBA5-2696-481D-AEC6-60465335A4CC}" type="presOf" srcId="{E489E0E1-60FA-4471-8E9D-A1099C6D7A8A}" destId="{45E04942-293E-42E1-AB32-07192A76AF24}" srcOrd="0" destOrd="0" presId="urn:microsoft.com/office/officeart/2005/8/layout/hierarchy4"/>
    <dgm:cxn modelId="{6480B2A8-BE65-47B1-80AD-D5FD63E3A2F3}" type="presOf" srcId="{51BD1A57-C82D-49F9-B9FB-6127C2E131DE}" destId="{9B298648-88D2-430F-AF34-BC5106497DF5}" srcOrd="0" destOrd="0" presId="urn:microsoft.com/office/officeart/2005/8/layout/hierarchy4"/>
    <dgm:cxn modelId="{558955AD-ED63-461B-8F9A-1C0F5EB833F3}" srcId="{016F1E00-E439-44AA-AEC7-2866BDD9B806}" destId="{FAEF1099-5DEF-40B6-AAA6-589B6F773AF5}" srcOrd="1" destOrd="0" parTransId="{AA33105E-CE0C-4BB1-B036-17C9E6320CFB}" sibTransId="{76F861A1-8DBE-461A-B1FA-FE9325B9A429}"/>
    <dgm:cxn modelId="{A62C50B6-FFD1-48F6-BA79-DDF44DD40053}" type="presOf" srcId="{01AB7979-5DAC-4657-BB67-2722276E02FF}" destId="{1E5FAAE1-8ACA-475E-91C9-DAB563D50FA1}" srcOrd="0" destOrd="0" presId="urn:microsoft.com/office/officeart/2005/8/layout/hierarchy4"/>
    <dgm:cxn modelId="{3FE45FB9-4D70-4CD1-A086-4E88F5765AFE}" srcId="{1D1334E7-6C0D-41AF-A91D-86CF58B509E0}" destId="{CF9E5332-2BDF-42E9-9799-67806D713C82}" srcOrd="1" destOrd="0" parTransId="{C51705CF-AA08-4AA6-959B-DE2CD084BD70}" sibTransId="{A166C8C4-AF8B-42E8-AB8C-40FD8ED663F1}"/>
    <dgm:cxn modelId="{8A6639C2-1E87-47C4-BEC6-B0B2234199BD}" srcId="{04261E6E-A0BE-467D-9209-2282D31E6D38}" destId="{016F1E00-E439-44AA-AEC7-2866BDD9B806}" srcOrd="2" destOrd="0" parTransId="{ABEC8075-218F-4863-9EB3-86F432764750}" sibTransId="{58EF641F-37FC-4EE5-9504-863D00756077}"/>
    <dgm:cxn modelId="{D0D89CC3-364A-41D7-8081-5A557D786AEB}" type="presOf" srcId="{ECF4EAB9-3815-4243-A02A-56B3E1222AB7}" destId="{D9573031-7102-4CAB-9C85-1CE918292E29}" srcOrd="0" destOrd="0" presId="urn:microsoft.com/office/officeart/2005/8/layout/hierarchy4"/>
    <dgm:cxn modelId="{00339EDD-F34A-48D1-A5EF-EE14248931BC}" type="presOf" srcId="{CF9E5332-2BDF-42E9-9799-67806D713C82}" destId="{F60CF9BD-3E9C-4086-A0F2-240E2A9C2730}" srcOrd="0" destOrd="0" presId="urn:microsoft.com/office/officeart/2005/8/layout/hierarchy4"/>
    <dgm:cxn modelId="{29300CE3-B1E1-401F-817E-9BC1DA863E60}" type="presOf" srcId="{04261E6E-A0BE-467D-9209-2282D31E6D38}" destId="{8A325949-7A2A-4422-A1F1-7B08D1BF5B3F}" srcOrd="0" destOrd="0" presId="urn:microsoft.com/office/officeart/2005/8/layout/hierarchy4"/>
    <dgm:cxn modelId="{53156DE6-C6B1-4266-8E3B-A8A9FABB6E79}" srcId="{E489E0E1-60FA-4471-8E9D-A1099C6D7A8A}" destId="{ECF4EAB9-3815-4243-A02A-56B3E1222AB7}" srcOrd="2" destOrd="0" parTransId="{754E7009-FCCA-4EC3-8123-BFB50BBA75B8}" sibTransId="{9CA5BC64-55D1-4FFD-B08A-DB9315C34FAB}"/>
    <dgm:cxn modelId="{8853BFEE-49EB-4336-8064-F44CB21EEC89}" srcId="{016F1E00-E439-44AA-AEC7-2866BDD9B806}" destId="{D78D2A78-9BDF-4AB0-9B3C-7968A2A6A178}" srcOrd="0" destOrd="0" parTransId="{70F064D5-4A5E-4E27-80A1-9CE9741DA35D}" sibTransId="{51EE1D7D-F031-4328-9BD2-82A9FC174A00}"/>
    <dgm:cxn modelId="{296007FC-53CB-4B3F-9B38-C43D2C20E9FA}" type="presOf" srcId="{FAEF1099-5DEF-40B6-AAA6-589B6F773AF5}" destId="{CD4B14AA-39F9-4B3C-B63F-50BB8230E47B}" srcOrd="0" destOrd="0" presId="urn:microsoft.com/office/officeart/2005/8/layout/hierarchy4"/>
    <dgm:cxn modelId="{C5DAE3FC-9536-45BB-BAE2-DC65F0D8C2E5}" srcId="{E489E0E1-60FA-4471-8E9D-A1099C6D7A8A}" destId="{C11BE28E-9C86-470E-87F0-7FCFDDAF0297}" srcOrd="0" destOrd="0" parTransId="{5CC52205-6C8D-4C2C-88A2-2CD6E5CED7A3}" sibTransId="{321F1A7B-5B59-4F5F-9126-C25443B30C8D}"/>
    <dgm:cxn modelId="{B8873BFF-9CBE-41CF-8DC5-FED7C27EBFAB}" type="presOf" srcId="{D78D2A78-9BDF-4AB0-9B3C-7968A2A6A178}" destId="{2DEB3AD5-9F67-41F9-B218-69D27AB482B3}" srcOrd="0" destOrd="0" presId="urn:microsoft.com/office/officeart/2005/8/layout/hierarchy4"/>
    <dgm:cxn modelId="{B0DEAC94-13EE-4437-A881-8CC432527D31}" type="presParOf" srcId="{8A325949-7A2A-4422-A1F1-7B08D1BF5B3F}" destId="{04DD5BC9-15DE-4FE4-ADE9-AF5A821564AF}" srcOrd="0" destOrd="0" presId="urn:microsoft.com/office/officeart/2005/8/layout/hierarchy4"/>
    <dgm:cxn modelId="{B3D837E5-B1B1-47C0-ACE6-AA0F6B311E5C}" type="presParOf" srcId="{04DD5BC9-15DE-4FE4-ADE9-AF5A821564AF}" destId="{3CFFAE17-767D-403D-973E-D63061B36F3C}" srcOrd="0" destOrd="0" presId="urn:microsoft.com/office/officeart/2005/8/layout/hierarchy4"/>
    <dgm:cxn modelId="{ECE0E429-343A-4CFE-9711-0E61E0D1719D}" type="presParOf" srcId="{04DD5BC9-15DE-4FE4-ADE9-AF5A821564AF}" destId="{E1B194DE-F97A-4F76-B129-970605195A69}" srcOrd="1" destOrd="0" presId="urn:microsoft.com/office/officeart/2005/8/layout/hierarchy4"/>
    <dgm:cxn modelId="{FD544818-DEDB-4EF7-91F5-83BD5B53DB99}" type="presParOf" srcId="{04DD5BC9-15DE-4FE4-ADE9-AF5A821564AF}" destId="{555E546C-6C05-4C55-A336-B491163B8411}" srcOrd="2" destOrd="0" presId="urn:microsoft.com/office/officeart/2005/8/layout/hierarchy4"/>
    <dgm:cxn modelId="{B76A0CD6-DB02-4272-BA3A-F0CA819696F5}" type="presParOf" srcId="{555E546C-6C05-4C55-A336-B491163B8411}" destId="{1CCC5088-1E5E-454E-A5E2-B3B8B29C9E3C}" srcOrd="0" destOrd="0" presId="urn:microsoft.com/office/officeart/2005/8/layout/hierarchy4"/>
    <dgm:cxn modelId="{C1817502-45FD-448B-B8F6-2C5CE9FC9613}" type="presParOf" srcId="{1CCC5088-1E5E-454E-A5E2-B3B8B29C9E3C}" destId="{1E5FAAE1-8ACA-475E-91C9-DAB563D50FA1}" srcOrd="0" destOrd="0" presId="urn:microsoft.com/office/officeart/2005/8/layout/hierarchy4"/>
    <dgm:cxn modelId="{05EFF04A-CED9-440A-A5AA-A8A349342E55}" type="presParOf" srcId="{1CCC5088-1E5E-454E-A5E2-B3B8B29C9E3C}" destId="{A6E9D28D-2C7F-479D-B5C5-E23296587B64}" srcOrd="1" destOrd="0" presId="urn:microsoft.com/office/officeart/2005/8/layout/hierarchy4"/>
    <dgm:cxn modelId="{E75D3863-B15A-4700-A0B4-2985820D31CF}" type="presParOf" srcId="{555E546C-6C05-4C55-A336-B491163B8411}" destId="{436295A2-1F44-42D6-8D2F-E5D0B1D7D58C}" srcOrd="1" destOrd="0" presId="urn:microsoft.com/office/officeart/2005/8/layout/hierarchy4"/>
    <dgm:cxn modelId="{C531BB6F-1136-429F-A46A-1B223875179C}" type="presParOf" srcId="{555E546C-6C05-4C55-A336-B491163B8411}" destId="{58060FD4-8396-4409-BEF6-06A6E059560F}" srcOrd="2" destOrd="0" presId="urn:microsoft.com/office/officeart/2005/8/layout/hierarchy4"/>
    <dgm:cxn modelId="{1C79C768-0BA2-4FB5-A9E7-A94143F76C6C}" type="presParOf" srcId="{58060FD4-8396-4409-BEF6-06A6E059560F}" destId="{F60CF9BD-3E9C-4086-A0F2-240E2A9C2730}" srcOrd="0" destOrd="0" presId="urn:microsoft.com/office/officeart/2005/8/layout/hierarchy4"/>
    <dgm:cxn modelId="{55993B75-EDF9-4AC4-BA6E-11893D7A4813}" type="presParOf" srcId="{58060FD4-8396-4409-BEF6-06A6E059560F}" destId="{05586A89-E6C1-4944-B491-C40827093685}" srcOrd="1" destOrd="0" presId="urn:microsoft.com/office/officeart/2005/8/layout/hierarchy4"/>
    <dgm:cxn modelId="{BBFF5B58-7B92-4914-BDD1-C4A604C1D579}" type="presParOf" srcId="{555E546C-6C05-4C55-A336-B491163B8411}" destId="{834687E5-8DEC-4045-9775-9BD800E0E874}" srcOrd="3" destOrd="0" presId="urn:microsoft.com/office/officeart/2005/8/layout/hierarchy4"/>
    <dgm:cxn modelId="{9892CA39-3327-41F9-B0B9-399F4B303C92}" type="presParOf" srcId="{555E546C-6C05-4C55-A336-B491163B8411}" destId="{B7F712BC-EEB4-4169-A175-8B1A5F1BE131}" srcOrd="4" destOrd="0" presId="urn:microsoft.com/office/officeart/2005/8/layout/hierarchy4"/>
    <dgm:cxn modelId="{EB96EF6A-1DF7-4D02-9BC1-85390585FA4E}" type="presParOf" srcId="{B7F712BC-EEB4-4169-A175-8B1A5F1BE131}" destId="{9B298648-88D2-430F-AF34-BC5106497DF5}" srcOrd="0" destOrd="0" presId="urn:microsoft.com/office/officeart/2005/8/layout/hierarchy4"/>
    <dgm:cxn modelId="{DF06AB83-7D88-402D-ADBB-CE6401A5D00A}" type="presParOf" srcId="{B7F712BC-EEB4-4169-A175-8B1A5F1BE131}" destId="{1E8AC5E2-29E9-42FA-BA3F-5262E94727F9}" srcOrd="1" destOrd="0" presId="urn:microsoft.com/office/officeart/2005/8/layout/hierarchy4"/>
    <dgm:cxn modelId="{84AE7B95-AAA9-4E8A-81C9-157162D1AC23}" type="presParOf" srcId="{8A325949-7A2A-4422-A1F1-7B08D1BF5B3F}" destId="{B2D1292F-440F-4690-A863-08CF8B20A41F}" srcOrd="1" destOrd="0" presId="urn:microsoft.com/office/officeart/2005/8/layout/hierarchy4"/>
    <dgm:cxn modelId="{D2CFD85E-18BC-461A-9691-D89258A3374C}" type="presParOf" srcId="{8A325949-7A2A-4422-A1F1-7B08D1BF5B3F}" destId="{A9DE6D76-36BA-43B4-9BCF-2FEC40743421}" srcOrd="2" destOrd="0" presId="urn:microsoft.com/office/officeart/2005/8/layout/hierarchy4"/>
    <dgm:cxn modelId="{23725EF4-75FC-42CD-90F4-62D94864943B}" type="presParOf" srcId="{A9DE6D76-36BA-43B4-9BCF-2FEC40743421}" destId="{45E04942-293E-42E1-AB32-07192A76AF24}" srcOrd="0" destOrd="0" presId="urn:microsoft.com/office/officeart/2005/8/layout/hierarchy4"/>
    <dgm:cxn modelId="{10F0AD39-5DEE-4F3E-934A-2D2E04ECBB3B}" type="presParOf" srcId="{A9DE6D76-36BA-43B4-9BCF-2FEC40743421}" destId="{491F1680-9AEF-4298-8541-98D4AC27E0EC}" srcOrd="1" destOrd="0" presId="urn:microsoft.com/office/officeart/2005/8/layout/hierarchy4"/>
    <dgm:cxn modelId="{D44C37C0-7C85-47EA-A007-52B807FB07B6}" type="presParOf" srcId="{A9DE6D76-36BA-43B4-9BCF-2FEC40743421}" destId="{9478487A-743B-499D-97B8-BC65C106305A}" srcOrd="2" destOrd="0" presId="urn:microsoft.com/office/officeart/2005/8/layout/hierarchy4"/>
    <dgm:cxn modelId="{BC2B21D7-9C6C-4B1E-86F3-67BD274439C4}" type="presParOf" srcId="{9478487A-743B-499D-97B8-BC65C106305A}" destId="{66A33E9F-4238-49A7-8370-9E5B07B19F27}" srcOrd="0" destOrd="0" presId="urn:microsoft.com/office/officeart/2005/8/layout/hierarchy4"/>
    <dgm:cxn modelId="{91B7D0EB-7F5C-40DB-9BCA-6C08F78808C4}" type="presParOf" srcId="{66A33E9F-4238-49A7-8370-9E5B07B19F27}" destId="{108BEAED-02E7-444E-9AAA-CAA75E934142}" srcOrd="0" destOrd="0" presId="urn:microsoft.com/office/officeart/2005/8/layout/hierarchy4"/>
    <dgm:cxn modelId="{711FBA40-6889-4491-A23F-6B2D2B2D32E0}" type="presParOf" srcId="{66A33E9F-4238-49A7-8370-9E5B07B19F27}" destId="{32E7DC7C-99F6-45D0-987A-1828DB516F9F}" srcOrd="1" destOrd="0" presId="urn:microsoft.com/office/officeart/2005/8/layout/hierarchy4"/>
    <dgm:cxn modelId="{B49BF6CB-A6BC-40D4-84D0-A9BED0B8418C}" type="presParOf" srcId="{9478487A-743B-499D-97B8-BC65C106305A}" destId="{7E9EEF82-FA7D-4E54-910C-6BF3B4D9E1D4}" srcOrd="1" destOrd="0" presId="urn:microsoft.com/office/officeart/2005/8/layout/hierarchy4"/>
    <dgm:cxn modelId="{ABBDA1CF-BC82-42C9-B728-1D766A4251E6}" type="presParOf" srcId="{9478487A-743B-499D-97B8-BC65C106305A}" destId="{E9B300EA-0A13-4925-9B75-5D0901E62728}" srcOrd="2" destOrd="0" presId="urn:microsoft.com/office/officeart/2005/8/layout/hierarchy4"/>
    <dgm:cxn modelId="{A49C3A40-AEEA-4558-81FE-7CBC36A7D116}" type="presParOf" srcId="{E9B300EA-0A13-4925-9B75-5D0901E62728}" destId="{AB43489F-315D-411D-B53A-A6EB41E93F0D}" srcOrd="0" destOrd="0" presId="urn:microsoft.com/office/officeart/2005/8/layout/hierarchy4"/>
    <dgm:cxn modelId="{5704A14C-C551-48E9-9B12-1884D25D6189}" type="presParOf" srcId="{E9B300EA-0A13-4925-9B75-5D0901E62728}" destId="{7A587DD9-CD2C-492D-B3FC-BFACE3FA5F17}" srcOrd="1" destOrd="0" presId="urn:microsoft.com/office/officeart/2005/8/layout/hierarchy4"/>
    <dgm:cxn modelId="{7EF2CDCD-D9D9-487A-9945-D7AF05DF794E}" type="presParOf" srcId="{9478487A-743B-499D-97B8-BC65C106305A}" destId="{FA3F0DB9-EC18-42B2-A9D3-45B3ACAE43C7}" srcOrd="3" destOrd="0" presId="urn:microsoft.com/office/officeart/2005/8/layout/hierarchy4"/>
    <dgm:cxn modelId="{8CD98B4C-5148-4460-9BA9-1ECA50EE9A91}" type="presParOf" srcId="{9478487A-743B-499D-97B8-BC65C106305A}" destId="{FDF5FD39-4D87-4A38-AC79-58BE6906BD23}" srcOrd="4" destOrd="0" presId="urn:microsoft.com/office/officeart/2005/8/layout/hierarchy4"/>
    <dgm:cxn modelId="{B528D215-00DD-4FFC-85D7-D76996177953}" type="presParOf" srcId="{FDF5FD39-4D87-4A38-AC79-58BE6906BD23}" destId="{D9573031-7102-4CAB-9C85-1CE918292E29}" srcOrd="0" destOrd="0" presId="urn:microsoft.com/office/officeart/2005/8/layout/hierarchy4"/>
    <dgm:cxn modelId="{C71E6015-85EF-4A3A-80BA-DAB9339767D5}" type="presParOf" srcId="{FDF5FD39-4D87-4A38-AC79-58BE6906BD23}" destId="{99E86F6D-DD63-42B3-9BAA-51C3763FD111}" srcOrd="1" destOrd="0" presId="urn:microsoft.com/office/officeart/2005/8/layout/hierarchy4"/>
    <dgm:cxn modelId="{AE12516B-C5F3-4C21-A8E4-5E0EDC41D170}" type="presParOf" srcId="{8A325949-7A2A-4422-A1F1-7B08D1BF5B3F}" destId="{94E30DFE-3BAF-4B5D-9A4F-55180A118163}" srcOrd="3" destOrd="0" presId="urn:microsoft.com/office/officeart/2005/8/layout/hierarchy4"/>
    <dgm:cxn modelId="{AFA65364-E386-4E10-92EE-E4B223C44A52}" type="presParOf" srcId="{8A325949-7A2A-4422-A1F1-7B08D1BF5B3F}" destId="{2F01B2AE-134A-4878-8720-36FB245EA4A2}" srcOrd="4" destOrd="0" presId="urn:microsoft.com/office/officeart/2005/8/layout/hierarchy4"/>
    <dgm:cxn modelId="{8BBA1168-B969-4D37-A617-B74C8AFDBB54}" type="presParOf" srcId="{2F01B2AE-134A-4878-8720-36FB245EA4A2}" destId="{62B866C9-D377-48F2-9539-E7525C1A71BC}" srcOrd="0" destOrd="0" presId="urn:microsoft.com/office/officeart/2005/8/layout/hierarchy4"/>
    <dgm:cxn modelId="{7CF0DFF1-8EB3-46A0-A6C9-B4E7E13EABAC}" type="presParOf" srcId="{2F01B2AE-134A-4878-8720-36FB245EA4A2}" destId="{E8E67172-FDE0-4D9E-B3B2-45AC0314E43A}" srcOrd="1" destOrd="0" presId="urn:microsoft.com/office/officeart/2005/8/layout/hierarchy4"/>
    <dgm:cxn modelId="{38EA4BA1-261D-4504-915E-1212A84AFF4B}" type="presParOf" srcId="{2F01B2AE-134A-4878-8720-36FB245EA4A2}" destId="{B83D50A1-D7D6-487D-BC7B-A206A7647136}" srcOrd="2" destOrd="0" presId="urn:microsoft.com/office/officeart/2005/8/layout/hierarchy4"/>
    <dgm:cxn modelId="{61F948C6-4B80-47DB-84DE-5B77D6A04F86}" type="presParOf" srcId="{B83D50A1-D7D6-487D-BC7B-A206A7647136}" destId="{9EAAF9EA-6C18-4462-B6E3-9B585C11B95A}" srcOrd="0" destOrd="0" presId="urn:microsoft.com/office/officeart/2005/8/layout/hierarchy4"/>
    <dgm:cxn modelId="{E4B3920D-2C5F-489C-A2E2-A5FE1ACA5EC3}" type="presParOf" srcId="{9EAAF9EA-6C18-4462-B6E3-9B585C11B95A}" destId="{2DEB3AD5-9F67-41F9-B218-69D27AB482B3}" srcOrd="0" destOrd="0" presId="urn:microsoft.com/office/officeart/2005/8/layout/hierarchy4"/>
    <dgm:cxn modelId="{346436FF-1195-49FD-BE89-E49A3A5FD7C7}" type="presParOf" srcId="{9EAAF9EA-6C18-4462-B6E3-9B585C11B95A}" destId="{1C126490-CFF0-4D6C-8416-E7F6F0645D9C}" srcOrd="1" destOrd="0" presId="urn:microsoft.com/office/officeart/2005/8/layout/hierarchy4"/>
    <dgm:cxn modelId="{F39A9BD8-EA14-4790-B031-0D03BE93B830}" type="presParOf" srcId="{B83D50A1-D7D6-487D-BC7B-A206A7647136}" destId="{57F35296-B9DB-4154-9BD7-0E9AE0F9D15A}" srcOrd="1" destOrd="0" presId="urn:microsoft.com/office/officeart/2005/8/layout/hierarchy4"/>
    <dgm:cxn modelId="{2A9581BB-F39F-4B02-9D23-5D3C933B9E92}" type="presParOf" srcId="{B83D50A1-D7D6-487D-BC7B-A206A7647136}" destId="{EF40920F-FE78-469E-A588-2AA3EDBBD7AE}" srcOrd="2" destOrd="0" presId="urn:microsoft.com/office/officeart/2005/8/layout/hierarchy4"/>
    <dgm:cxn modelId="{F620ECFD-A345-4EEA-BB0E-604FB2963FAB}" type="presParOf" srcId="{EF40920F-FE78-469E-A588-2AA3EDBBD7AE}" destId="{CD4B14AA-39F9-4B3C-B63F-50BB8230E47B}" srcOrd="0" destOrd="0" presId="urn:microsoft.com/office/officeart/2005/8/layout/hierarchy4"/>
    <dgm:cxn modelId="{7DCE4839-D706-42F4-9446-217F20C76C87}" type="presParOf" srcId="{EF40920F-FE78-469E-A588-2AA3EDBBD7AE}" destId="{B46BE587-DCB0-4309-A0EE-DBF93DCA1612}" srcOrd="1" destOrd="0" presId="urn:microsoft.com/office/officeart/2005/8/layout/hierarchy4"/>
    <dgm:cxn modelId="{0222EA88-7519-491D-BC80-636751083912}" type="presParOf" srcId="{B83D50A1-D7D6-487D-BC7B-A206A7647136}" destId="{09451B08-4DA8-4E66-9A36-B0DEB4B0D24D}" srcOrd="3" destOrd="0" presId="urn:microsoft.com/office/officeart/2005/8/layout/hierarchy4"/>
    <dgm:cxn modelId="{08AE660E-B28D-41A5-91A7-92C5035F214E}" type="presParOf" srcId="{B83D50A1-D7D6-487D-BC7B-A206A7647136}" destId="{B6AAF295-8019-40AC-A940-79FFD163DAB2}" srcOrd="4" destOrd="0" presId="urn:microsoft.com/office/officeart/2005/8/layout/hierarchy4"/>
    <dgm:cxn modelId="{70ED1637-9AB0-42EF-9F2E-F785BA70FC7B}" type="presParOf" srcId="{B6AAF295-8019-40AC-A940-79FFD163DAB2}" destId="{F0FE0351-231C-4BC1-B107-C3C81AA629F6}" srcOrd="0" destOrd="0" presId="urn:microsoft.com/office/officeart/2005/8/layout/hierarchy4"/>
    <dgm:cxn modelId="{E25ECFBF-6A68-44E8-9056-AD0CFA8FCF69}" type="presParOf" srcId="{B6AAF295-8019-40AC-A940-79FFD163DAB2}" destId="{BF139469-E449-42A7-B7CC-845D5272C43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85EF3F-570B-4CC6-9A6D-6DDC688B54B5}" type="doc">
      <dgm:prSet loTypeId="urn:microsoft.com/office/officeart/2005/8/layout/gear1" loCatId="process" qsTypeId="urn:microsoft.com/office/officeart/2005/8/quickstyle/simple1" qsCatId="simple" csTypeId="urn:microsoft.com/office/officeart/2005/8/colors/colorful5" csCatId="colorful" phldr="1"/>
      <dgm:spPr/>
    </dgm:pt>
    <dgm:pt modelId="{3F83FB10-0240-4F55-B0E4-5AACEE0FF6D8}">
      <dgm:prSet phldrT="[Tekst]" custT="1"/>
      <dgm:spPr/>
      <dgm:t>
        <a:bodyPr/>
        <a:lstStyle/>
        <a:p>
          <a:r>
            <a:rPr lang="pl-PL" sz="1400"/>
            <a:t>Dowiedz się, jak skonstruować elektroniczny układ detekcji światła (światłomierz, czujnik przerwania wiązki, demodulator optyczny </a:t>
          </a:r>
          <a:br>
            <a:rPr lang="pl-PL" sz="1400"/>
          </a:br>
          <a:r>
            <a:rPr lang="pl-PL" sz="1400"/>
            <a:t>i wiele innych). </a:t>
          </a:r>
        </a:p>
      </dgm:t>
    </dgm:pt>
    <dgm:pt modelId="{F7054E5D-B517-4755-875E-4846658E1B78}" type="parTrans" cxnId="{0643B3BE-C8C4-43B0-BD92-A3D2F11C74E5}">
      <dgm:prSet/>
      <dgm:spPr/>
      <dgm:t>
        <a:bodyPr/>
        <a:lstStyle/>
        <a:p>
          <a:endParaRPr lang="pl-PL"/>
        </a:p>
      </dgm:t>
    </dgm:pt>
    <dgm:pt modelId="{8E0D5190-8544-4E41-A33C-CFD80E1DC6F3}" type="sibTrans" cxnId="{0643B3BE-C8C4-43B0-BD92-A3D2F11C74E5}">
      <dgm:prSet/>
      <dgm:spPr/>
      <dgm:t>
        <a:bodyPr/>
        <a:lstStyle/>
        <a:p>
          <a:endParaRPr lang="pl-PL"/>
        </a:p>
      </dgm:t>
    </dgm:pt>
    <dgm:pt modelId="{FD5B056A-2AA9-410F-A0A6-3894E8795259}">
      <dgm:prSet custT="1"/>
      <dgm:spPr/>
      <dgm:t>
        <a:bodyPr/>
        <a:lstStyle/>
        <a:p>
          <a:r>
            <a:rPr lang="pl-PL" sz="1000"/>
            <a:t>Naucz się, jak oceniać jakość urządzeń optycznych (np. cyfrowych  aparatów fotograficznych).</a:t>
          </a:r>
        </a:p>
      </dgm:t>
    </dgm:pt>
    <dgm:pt modelId="{18689C6C-19C0-47D1-A015-A477B3763101}" type="parTrans" cxnId="{F3DB54E4-80D0-473A-863B-0309A230FB27}">
      <dgm:prSet/>
      <dgm:spPr/>
      <dgm:t>
        <a:bodyPr/>
        <a:lstStyle/>
        <a:p>
          <a:endParaRPr lang="pl-PL"/>
        </a:p>
      </dgm:t>
    </dgm:pt>
    <dgm:pt modelId="{9BDE843C-6E93-4439-9CE4-E6332A47A751}" type="sibTrans" cxnId="{F3DB54E4-80D0-473A-863B-0309A230FB27}">
      <dgm:prSet/>
      <dgm:spPr/>
      <dgm:t>
        <a:bodyPr/>
        <a:lstStyle/>
        <a:p>
          <a:endParaRPr lang="pl-PL"/>
        </a:p>
      </dgm:t>
    </dgm:pt>
    <dgm:pt modelId="{89090EAE-9822-4E6E-9B1E-D86B2FC640AA}">
      <dgm:prSet/>
      <dgm:spPr/>
      <dgm:t>
        <a:bodyPr/>
        <a:lstStyle/>
        <a:p>
          <a:r>
            <a:rPr lang="pl-PL"/>
            <a:t>Zostań ekspertem od nowoczesnych sieci światłowodowych oraz bezinwazyjnych metod pomiarowych do pracy w trudnych warunkach. </a:t>
          </a:r>
        </a:p>
      </dgm:t>
    </dgm:pt>
    <dgm:pt modelId="{C9946E08-54DD-43E2-A4EE-7517499E3287}" type="parTrans" cxnId="{ED214723-69B2-4481-9525-88C16ADB6662}">
      <dgm:prSet/>
      <dgm:spPr/>
      <dgm:t>
        <a:bodyPr/>
        <a:lstStyle/>
        <a:p>
          <a:endParaRPr lang="pl-PL"/>
        </a:p>
      </dgm:t>
    </dgm:pt>
    <dgm:pt modelId="{C8C468A4-1D0E-448E-8F4A-AA2F02B46131}" type="sibTrans" cxnId="{ED214723-69B2-4481-9525-88C16ADB6662}">
      <dgm:prSet/>
      <dgm:spPr/>
      <dgm:t>
        <a:bodyPr/>
        <a:lstStyle/>
        <a:p>
          <a:endParaRPr lang="pl-PL"/>
        </a:p>
      </dgm:t>
    </dgm:pt>
    <dgm:pt modelId="{EF295328-E858-4573-B09F-39F4C94F7276}" type="pres">
      <dgm:prSet presAssocID="{EE85EF3F-570B-4CC6-9A6D-6DDC688B54B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9B39177-5A78-4576-A0ED-BAB442C95CC9}" type="pres">
      <dgm:prSet presAssocID="{3F83FB10-0240-4F55-B0E4-5AACEE0FF6D8}" presName="gear1" presStyleLbl="node1" presStyleIdx="0" presStyleCnt="3">
        <dgm:presLayoutVars>
          <dgm:chMax val="1"/>
          <dgm:bulletEnabled val="1"/>
        </dgm:presLayoutVars>
      </dgm:prSet>
      <dgm:spPr/>
    </dgm:pt>
    <dgm:pt modelId="{9CB68286-058C-4CA7-AC0B-C35DA071A791}" type="pres">
      <dgm:prSet presAssocID="{3F83FB10-0240-4F55-B0E4-5AACEE0FF6D8}" presName="gear1srcNode" presStyleLbl="node1" presStyleIdx="0" presStyleCnt="3"/>
      <dgm:spPr/>
    </dgm:pt>
    <dgm:pt modelId="{0BB26DC3-1844-41DC-B927-7A6E0BC917D1}" type="pres">
      <dgm:prSet presAssocID="{3F83FB10-0240-4F55-B0E4-5AACEE0FF6D8}" presName="gear1dstNode" presStyleLbl="node1" presStyleIdx="0" presStyleCnt="3"/>
      <dgm:spPr/>
    </dgm:pt>
    <dgm:pt modelId="{A21B18FA-ED4F-4E14-87F7-54AAA6B645D5}" type="pres">
      <dgm:prSet presAssocID="{FD5B056A-2AA9-410F-A0A6-3894E8795259}" presName="gear2" presStyleLbl="node1" presStyleIdx="1" presStyleCnt="3">
        <dgm:presLayoutVars>
          <dgm:chMax val="1"/>
          <dgm:bulletEnabled val="1"/>
        </dgm:presLayoutVars>
      </dgm:prSet>
      <dgm:spPr/>
    </dgm:pt>
    <dgm:pt modelId="{55AB8DED-45DE-4D20-B164-9BD2E1724EEA}" type="pres">
      <dgm:prSet presAssocID="{FD5B056A-2AA9-410F-A0A6-3894E8795259}" presName="gear2srcNode" presStyleLbl="node1" presStyleIdx="1" presStyleCnt="3"/>
      <dgm:spPr/>
    </dgm:pt>
    <dgm:pt modelId="{57F901B8-2856-457E-B8E0-4266049DCE49}" type="pres">
      <dgm:prSet presAssocID="{FD5B056A-2AA9-410F-A0A6-3894E8795259}" presName="gear2dstNode" presStyleLbl="node1" presStyleIdx="1" presStyleCnt="3"/>
      <dgm:spPr/>
    </dgm:pt>
    <dgm:pt modelId="{3F636895-64BF-4C6F-B38E-60EA4A78E6CD}" type="pres">
      <dgm:prSet presAssocID="{89090EAE-9822-4E6E-9B1E-D86B2FC640AA}" presName="gear3" presStyleLbl="node1" presStyleIdx="2" presStyleCnt="3" custScaleX="111753" custScaleY="109199"/>
      <dgm:spPr/>
    </dgm:pt>
    <dgm:pt modelId="{DFC0DA74-D54D-44F5-A22B-9536B63133DD}" type="pres">
      <dgm:prSet presAssocID="{89090EAE-9822-4E6E-9B1E-D86B2FC640AA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A4486B7B-36E9-45C7-A313-0BE8B0989F1B}" type="pres">
      <dgm:prSet presAssocID="{89090EAE-9822-4E6E-9B1E-D86B2FC640AA}" presName="gear3srcNode" presStyleLbl="node1" presStyleIdx="2" presStyleCnt="3"/>
      <dgm:spPr/>
    </dgm:pt>
    <dgm:pt modelId="{6B46762B-A198-4BEA-8D5D-08821129DB56}" type="pres">
      <dgm:prSet presAssocID="{89090EAE-9822-4E6E-9B1E-D86B2FC640AA}" presName="gear3dstNode" presStyleLbl="node1" presStyleIdx="2" presStyleCnt="3"/>
      <dgm:spPr/>
    </dgm:pt>
    <dgm:pt modelId="{36F0C896-D401-4A8F-9629-78D4AD9B30F5}" type="pres">
      <dgm:prSet presAssocID="{8E0D5190-8544-4E41-A33C-CFD80E1DC6F3}" presName="connector1" presStyleLbl="sibTrans2D1" presStyleIdx="0" presStyleCnt="3"/>
      <dgm:spPr/>
    </dgm:pt>
    <dgm:pt modelId="{828B1845-BD0C-4139-B9D4-169E77761912}" type="pres">
      <dgm:prSet presAssocID="{9BDE843C-6E93-4439-9CE4-E6332A47A751}" presName="connector2" presStyleLbl="sibTrans2D1" presStyleIdx="1" presStyleCnt="3"/>
      <dgm:spPr/>
    </dgm:pt>
    <dgm:pt modelId="{0DE1DF05-5342-44A1-93F5-A14FFADDAFF8}" type="pres">
      <dgm:prSet presAssocID="{C8C468A4-1D0E-448E-8F4A-AA2F02B46131}" presName="connector3" presStyleLbl="sibTrans2D1" presStyleIdx="2" presStyleCnt="3"/>
      <dgm:spPr/>
    </dgm:pt>
  </dgm:ptLst>
  <dgm:cxnLst>
    <dgm:cxn modelId="{2D7BF405-1D1A-4093-B738-02BBE5889FE0}" type="presOf" srcId="{EE85EF3F-570B-4CC6-9A6D-6DDC688B54B5}" destId="{EF295328-E858-4573-B09F-39F4C94F7276}" srcOrd="0" destOrd="0" presId="urn:microsoft.com/office/officeart/2005/8/layout/gear1"/>
    <dgm:cxn modelId="{170E981E-6318-452E-928A-82568E62344C}" type="presOf" srcId="{FD5B056A-2AA9-410F-A0A6-3894E8795259}" destId="{A21B18FA-ED4F-4E14-87F7-54AAA6B645D5}" srcOrd="0" destOrd="0" presId="urn:microsoft.com/office/officeart/2005/8/layout/gear1"/>
    <dgm:cxn modelId="{ED214723-69B2-4481-9525-88C16ADB6662}" srcId="{EE85EF3F-570B-4CC6-9A6D-6DDC688B54B5}" destId="{89090EAE-9822-4E6E-9B1E-D86B2FC640AA}" srcOrd="2" destOrd="0" parTransId="{C9946E08-54DD-43E2-A4EE-7517499E3287}" sibTransId="{C8C468A4-1D0E-448E-8F4A-AA2F02B46131}"/>
    <dgm:cxn modelId="{F4D1442F-A6FA-4FBF-A002-27DF04D7FC60}" type="presOf" srcId="{89090EAE-9822-4E6E-9B1E-D86B2FC640AA}" destId="{A4486B7B-36E9-45C7-A313-0BE8B0989F1B}" srcOrd="2" destOrd="0" presId="urn:microsoft.com/office/officeart/2005/8/layout/gear1"/>
    <dgm:cxn modelId="{549E4030-3156-4F6A-B219-15125A307E5A}" type="presOf" srcId="{89090EAE-9822-4E6E-9B1E-D86B2FC640AA}" destId="{3F636895-64BF-4C6F-B38E-60EA4A78E6CD}" srcOrd="0" destOrd="0" presId="urn:microsoft.com/office/officeart/2005/8/layout/gear1"/>
    <dgm:cxn modelId="{D27F074E-D085-4B4E-A91C-4C501455AB15}" type="presOf" srcId="{89090EAE-9822-4E6E-9B1E-D86B2FC640AA}" destId="{6B46762B-A198-4BEA-8D5D-08821129DB56}" srcOrd="3" destOrd="0" presId="urn:microsoft.com/office/officeart/2005/8/layout/gear1"/>
    <dgm:cxn modelId="{53ED8854-CAE6-41A9-A890-1163CE50C17C}" type="presOf" srcId="{3F83FB10-0240-4F55-B0E4-5AACEE0FF6D8}" destId="{69B39177-5A78-4576-A0ED-BAB442C95CC9}" srcOrd="0" destOrd="0" presId="urn:microsoft.com/office/officeart/2005/8/layout/gear1"/>
    <dgm:cxn modelId="{7662F155-BE18-412D-AC2F-A46A7B320BAD}" type="presOf" srcId="{3F83FB10-0240-4F55-B0E4-5AACEE0FF6D8}" destId="{9CB68286-058C-4CA7-AC0B-C35DA071A791}" srcOrd="1" destOrd="0" presId="urn:microsoft.com/office/officeart/2005/8/layout/gear1"/>
    <dgm:cxn modelId="{ED076959-94F9-4608-B26F-B64A7A536E4F}" type="presOf" srcId="{9BDE843C-6E93-4439-9CE4-E6332A47A751}" destId="{828B1845-BD0C-4139-B9D4-169E77761912}" srcOrd="0" destOrd="0" presId="urn:microsoft.com/office/officeart/2005/8/layout/gear1"/>
    <dgm:cxn modelId="{DAACD07E-4B71-427C-B445-41921A4E9159}" type="presOf" srcId="{FD5B056A-2AA9-410F-A0A6-3894E8795259}" destId="{57F901B8-2856-457E-B8E0-4266049DCE49}" srcOrd="2" destOrd="0" presId="urn:microsoft.com/office/officeart/2005/8/layout/gear1"/>
    <dgm:cxn modelId="{E6C6D77F-FDDB-4822-A353-390722E77B3F}" type="presOf" srcId="{FD5B056A-2AA9-410F-A0A6-3894E8795259}" destId="{55AB8DED-45DE-4D20-B164-9BD2E1724EEA}" srcOrd="1" destOrd="0" presId="urn:microsoft.com/office/officeart/2005/8/layout/gear1"/>
    <dgm:cxn modelId="{0643B3BE-C8C4-43B0-BD92-A3D2F11C74E5}" srcId="{EE85EF3F-570B-4CC6-9A6D-6DDC688B54B5}" destId="{3F83FB10-0240-4F55-B0E4-5AACEE0FF6D8}" srcOrd="0" destOrd="0" parTransId="{F7054E5D-B517-4755-875E-4846658E1B78}" sibTransId="{8E0D5190-8544-4E41-A33C-CFD80E1DC6F3}"/>
    <dgm:cxn modelId="{96E1DFBF-4F30-4474-BD23-CDF459A5CD00}" type="presOf" srcId="{3F83FB10-0240-4F55-B0E4-5AACEE0FF6D8}" destId="{0BB26DC3-1844-41DC-B927-7A6E0BC917D1}" srcOrd="2" destOrd="0" presId="urn:microsoft.com/office/officeart/2005/8/layout/gear1"/>
    <dgm:cxn modelId="{63E52EC1-757C-4C58-BF35-5ABFE755E4B0}" type="presOf" srcId="{89090EAE-9822-4E6E-9B1E-D86B2FC640AA}" destId="{DFC0DA74-D54D-44F5-A22B-9536B63133DD}" srcOrd="1" destOrd="0" presId="urn:microsoft.com/office/officeart/2005/8/layout/gear1"/>
    <dgm:cxn modelId="{E3FD80E2-399B-416B-93B7-3959A48B3A8A}" type="presOf" srcId="{8E0D5190-8544-4E41-A33C-CFD80E1DC6F3}" destId="{36F0C896-D401-4A8F-9629-78D4AD9B30F5}" srcOrd="0" destOrd="0" presId="urn:microsoft.com/office/officeart/2005/8/layout/gear1"/>
    <dgm:cxn modelId="{F3DB54E4-80D0-473A-863B-0309A230FB27}" srcId="{EE85EF3F-570B-4CC6-9A6D-6DDC688B54B5}" destId="{FD5B056A-2AA9-410F-A0A6-3894E8795259}" srcOrd="1" destOrd="0" parTransId="{18689C6C-19C0-47D1-A015-A477B3763101}" sibTransId="{9BDE843C-6E93-4439-9CE4-E6332A47A751}"/>
    <dgm:cxn modelId="{8F3903EB-A436-4FB1-ADE1-AFC2E1586E71}" type="presOf" srcId="{C8C468A4-1D0E-448E-8F4A-AA2F02B46131}" destId="{0DE1DF05-5342-44A1-93F5-A14FFADDAFF8}" srcOrd="0" destOrd="0" presId="urn:microsoft.com/office/officeart/2005/8/layout/gear1"/>
    <dgm:cxn modelId="{F2D324F9-64A0-47DF-BB7A-A739F27D2F31}" type="presParOf" srcId="{EF295328-E858-4573-B09F-39F4C94F7276}" destId="{69B39177-5A78-4576-A0ED-BAB442C95CC9}" srcOrd="0" destOrd="0" presId="urn:microsoft.com/office/officeart/2005/8/layout/gear1"/>
    <dgm:cxn modelId="{47AB518F-ADD4-4E73-8B2C-9E044BBBFF5A}" type="presParOf" srcId="{EF295328-E858-4573-B09F-39F4C94F7276}" destId="{9CB68286-058C-4CA7-AC0B-C35DA071A791}" srcOrd="1" destOrd="0" presId="urn:microsoft.com/office/officeart/2005/8/layout/gear1"/>
    <dgm:cxn modelId="{F512C1D8-378C-4A54-B28F-BEB9FE0A1BBE}" type="presParOf" srcId="{EF295328-E858-4573-B09F-39F4C94F7276}" destId="{0BB26DC3-1844-41DC-B927-7A6E0BC917D1}" srcOrd="2" destOrd="0" presId="urn:microsoft.com/office/officeart/2005/8/layout/gear1"/>
    <dgm:cxn modelId="{0A7B4E29-10C5-4A84-AD86-50A19AB502FF}" type="presParOf" srcId="{EF295328-E858-4573-B09F-39F4C94F7276}" destId="{A21B18FA-ED4F-4E14-87F7-54AAA6B645D5}" srcOrd="3" destOrd="0" presId="urn:microsoft.com/office/officeart/2005/8/layout/gear1"/>
    <dgm:cxn modelId="{9573DF07-0388-4F88-866F-CD8CFECE5157}" type="presParOf" srcId="{EF295328-E858-4573-B09F-39F4C94F7276}" destId="{55AB8DED-45DE-4D20-B164-9BD2E1724EEA}" srcOrd="4" destOrd="0" presId="urn:microsoft.com/office/officeart/2005/8/layout/gear1"/>
    <dgm:cxn modelId="{D53145B6-3C9A-4321-9CAF-16045E3E8B1A}" type="presParOf" srcId="{EF295328-E858-4573-B09F-39F4C94F7276}" destId="{57F901B8-2856-457E-B8E0-4266049DCE49}" srcOrd="5" destOrd="0" presId="urn:microsoft.com/office/officeart/2005/8/layout/gear1"/>
    <dgm:cxn modelId="{668A9726-4D48-4202-93B4-72264898760A}" type="presParOf" srcId="{EF295328-E858-4573-B09F-39F4C94F7276}" destId="{3F636895-64BF-4C6F-B38E-60EA4A78E6CD}" srcOrd="6" destOrd="0" presId="urn:microsoft.com/office/officeart/2005/8/layout/gear1"/>
    <dgm:cxn modelId="{9146E317-FE5D-495C-8886-1F2A03022D39}" type="presParOf" srcId="{EF295328-E858-4573-B09F-39F4C94F7276}" destId="{DFC0DA74-D54D-44F5-A22B-9536B63133DD}" srcOrd="7" destOrd="0" presId="urn:microsoft.com/office/officeart/2005/8/layout/gear1"/>
    <dgm:cxn modelId="{BEF71CEB-B94D-42F4-A1F3-273949281D00}" type="presParOf" srcId="{EF295328-E858-4573-B09F-39F4C94F7276}" destId="{A4486B7B-36E9-45C7-A313-0BE8B0989F1B}" srcOrd="8" destOrd="0" presId="urn:microsoft.com/office/officeart/2005/8/layout/gear1"/>
    <dgm:cxn modelId="{2BFF4CB8-2365-429A-8B03-DB5CBC69C4E1}" type="presParOf" srcId="{EF295328-E858-4573-B09F-39F4C94F7276}" destId="{6B46762B-A198-4BEA-8D5D-08821129DB56}" srcOrd="9" destOrd="0" presId="urn:microsoft.com/office/officeart/2005/8/layout/gear1"/>
    <dgm:cxn modelId="{DBCFFDDD-A18E-46A1-861F-BD59A1B28F21}" type="presParOf" srcId="{EF295328-E858-4573-B09F-39F4C94F7276}" destId="{36F0C896-D401-4A8F-9629-78D4AD9B30F5}" srcOrd="10" destOrd="0" presId="urn:microsoft.com/office/officeart/2005/8/layout/gear1"/>
    <dgm:cxn modelId="{AABEDDFD-ACD3-4E04-8FDC-F2FAE280DC0E}" type="presParOf" srcId="{EF295328-E858-4573-B09F-39F4C94F7276}" destId="{828B1845-BD0C-4139-B9D4-169E77761912}" srcOrd="11" destOrd="0" presId="urn:microsoft.com/office/officeart/2005/8/layout/gear1"/>
    <dgm:cxn modelId="{E02B10F9-AFDE-40DB-8D5C-77E4151A7A5B}" type="presParOf" srcId="{EF295328-E858-4573-B09F-39F4C94F7276}" destId="{0DE1DF05-5342-44A1-93F5-A14FFADDAFF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BB5240-FA82-46F6-A4DC-8F51589FF2E1}" type="doc">
      <dgm:prSet loTypeId="urn:microsoft.com/office/officeart/2008/layout/HexagonCluster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25E483E1-554B-47B0-BBF0-F95D249E1C9F}">
      <dgm:prSet phldrT="[Tekst]" custT="1"/>
      <dgm:spPr/>
      <dgm:t>
        <a:bodyPr/>
        <a:lstStyle/>
        <a:p>
          <a:r>
            <a:rPr lang="pl-PL" sz="1400" b="1">
              <a:latin typeface="Arial"/>
              <a:cs typeface="Arial"/>
            </a:rPr>
            <a:t>Podstawy optyki </a:t>
          </a:r>
          <a:endParaRPr lang="pl-PL" sz="1400">
            <a:latin typeface="Arial"/>
            <a:cs typeface="Arial"/>
          </a:endParaRPr>
        </a:p>
      </dgm:t>
    </dgm:pt>
    <dgm:pt modelId="{51BA7357-8B88-4B4D-83ED-EF4F6D3C2FA8}" type="parTrans" cxnId="{AEF7BC96-8E14-404A-BC0D-04B3C136E4A4}">
      <dgm:prSet/>
      <dgm:spPr/>
      <dgm:t>
        <a:bodyPr/>
        <a:lstStyle/>
        <a:p>
          <a:endParaRPr lang="pl-PL"/>
        </a:p>
      </dgm:t>
    </dgm:pt>
    <dgm:pt modelId="{ED91426F-F492-44E4-B2CF-79633C676628}" type="sibTrans" cxnId="{AEF7BC96-8E14-404A-BC0D-04B3C136E4A4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pl-PL"/>
        </a:p>
      </dgm:t>
    </dgm:pt>
    <dgm:pt modelId="{DA9D42A7-B2AA-4BFA-835D-2F19E9797EF8}">
      <dgm:prSet custT="1"/>
      <dgm:spPr/>
      <dgm:t>
        <a:bodyPr/>
        <a:lstStyle/>
        <a:p>
          <a:r>
            <a:rPr lang="pl-PL" sz="1400" b="1">
              <a:latin typeface="Arial"/>
              <a:cs typeface="Arial"/>
            </a:rPr>
            <a:t>Wybrane zagadnienia optyki stosowanej</a:t>
          </a:r>
        </a:p>
      </dgm:t>
    </dgm:pt>
    <dgm:pt modelId="{64274B0B-44F8-4394-BE44-33087124CB7F}" type="parTrans" cxnId="{2364253F-C44A-4B8B-BBF8-75B940B984A0}">
      <dgm:prSet/>
      <dgm:spPr/>
      <dgm:t>
        <a:bodyPr/>
        <a:lstStyle/>
        <a:p>
          <a:endParaRPr lang="pl-PL"/>
        </a:p>
      </dgm:t>
    </dgm:pt>
    <dgm:pt modelId="{1512F500-0B50-4096-8F18-5AEA66E52E55}" type="sibTrans" cxnId="{2364253F-C44A-4B8B-BBF8-75B940B984A0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pl-PL"/>
        </a:p>
      </dgm:t>
    </dgm:pt>
    <dgm:pt modelId="{F4AEC88E-5737-48F4-94EF-C30E547F63E3}">
      <dgm:prSet custT="1"/>
      <dgm:spPr/>
      <dgm:t>
        <a:bodyPr/>
        <a:lstStyle/>
        <a:p>
          <a:r>
            <a:rPr lang="pl-PL" sz="1400" b="1">
              <a:latin typeface="Arial"/>
              <a:cs typeface="Arial"/>
            </a:rPr>
            <a:t>Fizyczne podstawy fotoniki</a:t>
          </a:r>
        </a:p>
      </dgm:t>
    </dgm:pt>
    <dgm:pt modelId="{6E722795-13C8-40C1-AFC6-DE03D6E7DF34}" type="parTrans" cxnId="{AFD56772-E603-431B-AE20-54C242A047E7}">
      <dgm:prSet/>
      <dgm:spPr/>
      <dgm:t>
        <a:bodyPr/>
        <a:lstStyle/>
        <a:p>
          <a:endParaRPr lang="pl-PL"/>
        </a:p>
      </dgm:t>
    </dgm:pt>
    <dgm:pt modelId="{EDB0A061-5C3A-4C33-A2FB-F7E465C69E29}" type="sibTrans" cxnId="{AFD56772-E603-431B-AE20-54C242A047E7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</dgm:spPr>
      <dgm:t>
        <a:bodyPr/>
        <a:lstStyle/>
        <a:p>
          <a:endParaRPr lang="pl-PL"/>
        </a:p>
      </dgm:t>
    </dgm:pt>
    <dgm:pt modelId="{1278F770-057E-49C7-BEC6-7DA6F3A32685}">
      <dgm:prSet custT="1"/>
      <dgm:spPr/>
      <dgm:t>
        <a:bodyPr/>
        <a:lstStyle/>
        <a:p>
          <a:r>
            <a:rPr lang="pl-PL" sz="1400" b="1">
              <a:latin typeface="Arial"/>
              <a:cs typeface="Arial"/>
            </a:rPr>
            <a:t>Detekcja sygnałów optycznych</a:t>
          </a:r>
        </a:p>
      </dgm:t>
    </dgm:pt>
    <dgm:pt modelId="{BB8D08AE-3288-47E7-B0DB-839FA986D817}" type="parTrans" cxnId="{0391C1A3-70E8-4560-AE5C-291CF90F1A90}">
      <dgm:prSet/>
      <dgm:spPr/>
      <dgm:t>
        <a:bodyPr/>
        <a:lstStyle/>
        <a:p>
          <a:endParaRPr lang="pl-PL"/>
        </a:p>
      </dgm:t>
    </dgm:pt>
    <dgm:pt modelId="{DE794383-924B-4575-8CD0-4256A5E8BE62}" type="sibTrans" cxnId="{0391C1A3-70E8-4560-AE5C-291CF90F1A90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pl-PL"/>
        </a:p>
      </dgm:t>
    </dgm:pt>
    <dgm:pt modelId="{205E6668-82CF-404F-9F8D-F2332DEB0A28}">
      <dgm:prSet custT="1"/>
      <dgm:spPr/>
      <dgm:t>
        <a:bodyPr/>
        <a:lstStyle/>
        <a:p>
          <a:r>
            <a:rPr lang="pl-PL" sz="1300" b="1">
              <a:latin typeface="Arial"/>
              <a:cs typeface="Arial"/>
            </a:rPr>
            <a:t>Czujniki optyczne </a:t>
          </a:r>
          <a:br>
            <a:rPr lang="pl-PL" sz="1300" b="1">
              <a:latin typeface="Arial"/>
              <a:cs typeface="Arial"/>
            </a:rPr>
          </a:br>
          <a:r>
            <a:rPr lang="pl-PL" sz="1300" b="1">
              <a:latin typeface="Arial"/>
              <a:cs typeface="Arial"/>
            </a:rPr>
            <a:t>i zaawansowane metody pomiarowe</a:t>
          </a:r>
        </a:p>
      </dgm:t>
    </dgm:pt>
    <dgm:pt modelId="{AA733949-2C02-4B3A-ADDD-16F5FD15098A}" type="parTrans" cxnId="{E35D0D09-2A09-414E-ACFD-BAAC612B3403}">
      <dgm:prSet/>
      <dgm:spPr/>
      <dgm:t>
        <a:bodyPr/>
        <a:lstStyle/>
        <a:p>
          <a:endParaRPr lang="pl-PL"/>
        </a:p>
      </dgm:t>
    </dgm:pt>
    <dgm:pt modelId="{5FA686E1-9B6A-4975-AC9B-ABD9FC9356C9}" type="sibTrans" cxnId="{E35D0D09-2A09-414E-ACFD-BAAC612B3403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pl-PL"/>
        </a:p>
      </dgm:t>
    </dgm:pt>
    <dgm:pt modelId="{07535566-74BD-48CB-B7AC-C5964082F0AD}">
      <dgm:prSet custT="1"/>
      <dgm:spPr/>
      <dgm:t>
        <a:bodyPr/>
        <a:lstStyle/>
        <a:p>
          <a:pPr rtl="0"/>
          <a:r>
            <a:rPr lang="pl-PL" sz="1200" b="1">
              <a:latin typeface="Arial"/>
              <a:cs typeface="Arial"/>
            </a:rPr>
            <a:t>Światłowodowe sieci transmisji danych</a:t>
          </a:r>
        </a:p>
      </dgm:t>
    </dgm:pt>
    <dgm:pt modelId="{1DEE6227-0ABC-42C0-8383-445FA987EADD}" type="parTrans" cxnId="{5C3F48B8-9F1B-4E65-B10C-CFE36EF26CE1}">
      <dgm:prSet/>
      <dgm:spPr/>
      <dgm:t>
        <a:bodyPr/>
        <a:lstStyle/>
        <a:p>
          <a:endParaRPr lang="pl-PL"/>
        </a:p>
      </dgm:t>
    </dgm:pt>
    <dgm:pt modelId="{D62AF3C5-4679-42B4-880A-1F53A1E5AE70}" type="sibTrans" cxnId="{5C3F48B8-9F1B-4E65-B10C-CFE36EF26CE1}">
      <dgm:prSet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pl-PL"/>
        </a:p>
      </dgm:t>
    </dgm:pt>
    <dgm:pt modelId="{B3B193C3-CA21-44E4-A1B8-1F2B82D9A3B7}">
      <dgm:prSet/>
      <dgm:spPr/>
      <dgm:t>
        <a:bodyPr/>
        <a:lstStyle/>
        <a:p>
          <a:pPr rtl="0"/>
          <a:r>
            <a:rPr lang="pl-PL" sz="1400" b="1">
              <a:latin typeface="Arial"/>
              <a:cs typeface="Arial"/>
            </a:rPr>
            <a:t>Współczesne przyrządy i układy fotoniczne </a:t>
          </a:r>
          <a:endParaRPr lang="pl-PL" sz="1400" b="0">
            <a:latin typeface="Arial"/>
            <a:cs typeface="Arial"/>
          </a:endParaRPr>
        </a:p>
      </dgm:t>
    </dgm:pt>
    <dgm:pt modelId="{C516F788-FE83-41BB-B0E8-2B4EFE77FF44}" type="parTrans" cxnId="{4B8B9ACF-2246-4A76-A862-1C203E5BE701}">
      <dgm:prSet/>
      <dgm:spPr/>
      <dgm:t>
        <a:bodyPr/>
        <a:lstStyle/>
        <a:p>
          <a:endParaRPr lang="pl-PL"/>
        </a:p>
      </dgm:t>
    </dgm:pt>
    <dgm:pt modelId="{247294CE-68F1-49A3-AAD2-817F82AB1280}" type="sibTrans" cxnId="{4B8B9ACF-2246-4A76-A862-1C203E5BE701}">
      <dgm:prSet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</dgm:spPr>
      <dgm:t>
        <a:bodyPr/>
        <a:lstStyle/>
        <a:p>
          <a:endParaRPr lang="pl-PL"/>
        </a:p>
      </dgm:t>
    </dgm:pt>
    <dgm:pt modelId="{B82E7BEA-E9E8-4E87-B0E3-571E9241A680}">
      <dgm:prSet custT="1"/>
      <dgm:spPr/>
      <dgm:t>
        <a:bodyPr/>
        <a:lstStyle/>
        <a:p>
          <a:r>
            <a:rPr lang="pl-PL" sz="1400" b="1">
              <a:latin typeface="Arial"/>
              <a:cs typeface="Arial"/>
            </a:rPr>
            <a:t>Urządzenia </a:t>
          </a:r>
          <a:br>
            <a:rPr lang="pl-PL" sz="1400" b="1">
              <a:latin typeface="Arial"/>
              <a:cs typeface="Arial"/>
            </a:rPr>
          </a:br>
          <a:r>
            <a:rPr lang="pl-PL" sz="1400" b="1">
              <a:latin typeface="Arial"/>
              <a:cs typeface="Arial"/>
            </a:rPr>
            <a:t>i systemy opto-elektroniczne</a:t>
          </a:r>
        </a:p>
      </dgm:t>
    </dgm:pt>
    <dgm:pt modelId="{B8FB075F-BB6C-4D3E-A945-BF6A15D7624A}" type="sibTrans" cxnId="{EC21B1BB-6887-4650-AAF1-B8F0BFA0104F}">
      <dgm:prSet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pl-PL"/>
        </a:p>
      </dgm:t>
    </dgm:pt>
    <dgm:pt modelId="{362F474A-B9A1-411C-92A1-0224B6C1E821}" type="parTrans" cxnId="{EC21B1BB-6887-4650-AAF1-B8F0BFA0104F}">
      <dgm:prSet/>
      <dgm:spPr/>
      <dgm:t>
        <a:bodyPr/>
        <a:lstStyle/>
        <a:p>
          <a:endParaRPr lang="pl-PL"/>
        </a:p>
      </dgm:t>
    </dgm:pt>
    <dgm:pt modelId="{1BF8492A-38CD-48C6-92D4-9EA8531F2CBC}">
      <dgm:prSet phldrT="[Tekst]"/>
      <dgm:spPr/>
      <dgm:t>
        <a:bodyPr/>
        <a:lstStyle/>
        <a:p>
          <a:r>
            <a:rPr lang="pl-PL" sz="1400" b="1">
              <a:latin typeface="Arial"/>
              <a:cs typeface="Arial"/>
            </a:rPr>
            <a:t>Praca dyplomowa</a:t>
          </a:r>
        </a:p>
      </dgm:t>
    </dgm:pt>
    <dgm:pt modelId="{21777EB4-3623-4B8A-8462-06CBF1424DC0}" type="sibTrans" cxnId="{8E0426E6-0953-4A73-BE1D-C57EE7168F32}">
      <dgm:prSet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pl-PL"/>
        </a:p>
      </dgm:t>
    </dgm:pt>
    <dgm:pt modelId="{D3261BF3-F01C-4E56-8F09-B8767618E182}" type="parTrans" cxnId="{8E0426E6-0953-4A73-BE1D-C57EE7168F32}">
      <dgm:prSet/>
      <dgm:spPr/>
      <dgm:t>
        <a:bodyPr/>
        <a:lstStyle/>
        <a:p>
          <a:endParaRPr lang="pl-PL"/>
        </a:p>
      </dgm:t>
    </dgm:pt>
    <dgm:pt modelId="{2DF027E3-7E5D-417B-96C0-C8BAC8B049BF}" type="pres">
      <dgm:prSet presAssocID="{44BB5240-FA82-46F6-A4DC-8F51589FF2E1}" presName="Name0" presStyleCnt="0">
        <dgm:presLayoutVars>
          <dgm:chMax val="21"/>
          <dgm:chPref val="21"/>
        </dgm:presLayoutVars>
      </dgm:prSet>
      <dgm:spPr/>
    </dgm:pt>
    <dgm:pt modelId="{FA22F6C6-48E5-4508-80E3-549244D41F16}" type="pres">
      <dgm:prSet presAssocID="{25E483E1-554B-47B0-BBF0-F95D249E1C9F}" presName="text1" presStyleCnt="0"/>
      <dgm:spPr/>
    </dgm:pt>
    <dgm:pt modelId="{4E0BDF3B-B915-4866-9780-7E26125961F7}" type="pres">
      <dgm:prSet presAssocID="{25E483E1-554B-47B0-BBF0-F95D249E1C9F}" presName="textRepeatNode" presStyleLbl="alignNode1" presStyleIdx="0" presStyleCnt="9">
        <dgm:presLayoutVars>
          <dgm:chMax val="0"/>
          <dgm:chPref val="0"/>
          <dgm:bulletEnabled val="1"/>
        </dgm:presLayoutVars>
      </dgm:prSet>
      <dgm:spPr/>
    </dgm:pt>
    <dgm:pt modelId="{10F654E9-2FF9-4D39-A576-6CCD4055EF45}" type="pres">
      <dgm:prSet presAssocID="{25E483E1-554B-47B0-BBF0-F95D249E1C9F}" presName="textaccent1" presStyleCnt="0"/>
      <dgm:spPr/>
    </dgm:pt>
    <dgm:pt modelId="{C64C621E-98F6-4E5D-B0D4-0ED7EA5FCA55}" type="pres">
      <dgm:prSet presAssocID="{25E483E1-554B-47B0-BBF0-F95D249E1C9F}" presName="accentRepeatNode" presStyleLbl="solidAlignAcc1" presStyleIdx="0" presStyleCnt="18"/>
      <dgm:spPr/>
    </dgm:pt>
    <dgm:pt modelId="{38CF8614-6170-47D3-B7A0-31B543CA954C}" type="pres">
      <dgm:prSet presAssocID="{ED91426F-F492-44E4-B2CF-79633C676628}" presName="image1" presStyleCnt="0"/>
      <dgm:spPr/>
    </dgm:pt>
    <dgm:pt modelId="{5E468374-74FD-45C3-A143-A9A956A69BFF}" type="pres">
      <dgm:prSet presAssocID="{ED91426F-F492-44E4-B2CF-79633C676628}" presName="imageRepeatNode" presStyleLbl="alignAcc1" presStyleIdx="0" presStyleCnt="9"/>
      <dgm:spPr/>
    </dgm:pt>
    <dgm:pt modelId="{64FC1EAF-AB5D-4954-9FC5-AFC1B19FB0DB}" type="pres">
      <dgm:prSet presAssocID="{ED91426F-F492-44E4-B2CF-79633C676628}" presName="imageaccent1" presStyleCnt="0"/>
      <dgm:spPr/>
    </dgm:pt>
    <dgm:pt modelId="{C514B890-4CF1-46CE-9ABA-FD2374CDB397}" type="pres">
      <dgm:prSet presAssocID="{ED91426F-F492-44E4-B2CF-79633C676628}" presName="accentRepeatNode" presStyleLbl="solidAlignAcc1" presStyleIdx="1" presStyleCnt="18"/>
      <dgm:spPr/>
    </dgm:pt>
    <dgm:pt modelId="{8E2FB5BD-01F1-4C32-A144-BD3DA8E0E029}" type="pres">
      <dgm:prSet presAssocID="{DA9D42A7-B2AA-4BFA-835D-2F19E9797EF8}" presName="text2" presStyleCnt="0"/>
      <dgm:spPr/>
    </dgm:pt>
    <dgm:pt modelId="{64856E2C-71FD-475A-BE7A-44A450FC2A21}" type="pres">
      <dgm:prSet presAssocID="{DA9D42A7-B2AA-4BFA-835D-2F19E9797EF8}" presName="textRepeatNode" presStyleLbl="alignNode1" presStyleIdx="1" presStyleCnt="9">
        <dgm:presLayoutVars>
          <dgm:chMax val="0"/>
          <dgm:chPref val="0"/>
          <dgm:bulletEnabled val="1"/>
        </dgm:presLayoutVars>
      </dgm:prSet>
      <dgm:spPr/>
    </dgm:pt>
    <dgm:pt modelId="{126408DA-CD40-4AA3-8F6E-617A1AEDA87F}" type="pres">
      <dgm:prSet presAssocID="{DA9D42A7-B2AA-4BFA-835D-2F19E9797EF8}" presName="textaccent2" presStyleCnt="0"/>
      <dgm:spPr/>
    </dgm:pt>
    <dgm:pt modelId="{C78FE392-000D-48C4-8074-1EC54B5C999E}" type="pres">
      <dgm:prSet presAssocID="{DA9D42A7-B2AA-4BFA-835D-2F19E9797EF8}" presName="accentRepeatNode" presStyleLbl="solidAlignAcc1" presStyleIdx="2" presStyleCnt="18"/>
      <dgm:spPr/>
    </dgm:pt>
    <dgm:pt modelId="{27D508FE-6B72-4ECA-A28D-1C71A2628CC4}" type="pres">
      <dgm:prSet presAssocID="{1512F500-0B50-4096-8F18-5AEA66E52E55}" presName="image2" presStyleCnt="0"/>
      <dgm:spPr/>
    </dgm:pt>
    <dgm:pt modelId="{57757905-AAB7-4463-B801-8880B95E37DB}" type="pres">
      <dgm:prSet presAssocID="{1512F500-0B50-4096-8F18-5AEA66E52E55}" presName="imageRepeatNode" presStyleLbl="alignAcc1" presStyleIdx="1" presStyleCnt="9"/>
      <dgm:spPr/>
    </dgm:pt>
    <dgm:pt modelId="{F2BA9DEC-5F0B-472D-B429-D3CFE75BCC10}" type="pres">
      <dgm:prSet presAssocID="{1512F500-0B50-4096-8F18-5AEA66E52E55}" presName="imageaccent2" presStyleCnt="0"/>
      <dgm:spPr/>
    </dgm:pt>
    <dgm:pt modelId="{20C11A7F-41D3-4CE4-8079-7D029020EDF5}" type="pres">
      <dgm:prSet presAssocID="{1512F500-0B50-4096-8F18-5AEA66E52E55}" presName="accentRepeatNode" presStyleLbl="solidAlignAcc1" presStyleIdx="3" presStyleCnt="18"/>
      <dgm:spPr/>
    </dgm:pt>
    <dgm:pt modelId="{653DB294-5F58-447C-A628-7F85733FEBD2}" type="pres">
      <dgm:prSet presAssocID="{F4AEC88E-5737-48F4-94EF-C30E547F63E3}" presName="text3" presStyleCnt="0"/>
      <dgm:spPr/>
    </dgm:pt>
    <dgm:pt modelId="{B09640C3-C968-4C02-93C4-5513B14DF586}" type="pres">
      <dgm:prSet presAssocID="{F4AEC88E-5737-48F4-94EF-C30E547F63E3}" presName="textRepeatNode" presStyleLbl="alignNode1" presStyleIdx="2" presStyleCnt="9">
        <dgm:presLayoutVars>
          <dgm:chMax val="0"/>
          <dgm:chPref val="0"/>
          <dgm:bulletEnabled val="1"/>
        </dgm:presLayoutVars>
      </dgm:prSet>
      <dgm:spPr/>
    </dgm:pt>
    <dgm:pt modelId="{717E2DA1-6740-4E73-B7CE-C6451BE193EC}" type="pres">
      <dgm:prSet presAssocID="{F4AEC88E-5737-48F4-94EF-C30E547F63E3}" presName="textaccent3" presStyleCnt="0"/>
      <dgm:spPr/>
    </dgm:pt>
    <dgm:pt modelId="{D929B6F6-6743-4377-9E23-55DCAE7C3F7D}" type="pres">
      <dgm:prSet presAssocID="{F4AEC88E-5737-48F4-94EF-C30E547F63E3}" presName="accentRepeatNode" presStyleLbl="solidAlignAcc1" presStyleIdx="4" presStyleCnt="18"/>
      <dgm:spPr/>
    </dgm:pt>
    <dgm:pt modelId="{68FCB350-7FE7-4A75-9B97-8242672B8D43}" type="pres">
      <dgm:prSet presAssocID="{EDB0A061-5C3A-4C33-A2FB-F7E465C69E29}" presName="image3" presStyleCnt="0"/>
      <dgm:spPr/>
    </dgm:pt>
    <dgm:pt modelId="{F14BE9BC-2DFE-484E-AAFE-A6715D21FFE5}" type="pres">
      <dgm:prSet presAssocID="{EDB0A061-5C3A-4C33-A2FB-F7E465C69E29}" presName="imageRepeatNode" presStyleLbl="alignAcc1" presStyleIdx="2" presStyleCnt="9"/>
      <dgm:spPr/>
    </dgm:pt>
    <dgm:pt modelId="{D2968259-CA1F-40B1-918E-71489E68809A}" type="pres">
      <dgm:prSet presAssocID="{EDB0A061-5C3A-4C33-A2FB-F7E465C69E29}" presName="imageaccent3" presStyleCnt="0"/>
      <dgm:spPr/>
    </dgm:pt>
    <dgm:pt modelId="{DE6F7177-97DB-42B0-8F56-09B199412E35}" type="pres">
      <dgm:prSet presAssocID="{EDB0A061-5C3A-4C33-A2FB-F7E465C69E29}" presName="accentRepeatNode" presStyleLbl="solidAlignAcc1" presStyleIdx="5" presStyleCnt="18"/>
      <dgm:spPr/>
    </dgm:pt>
    <dgm:pt modelId="{C9271057-DCF2-4648-9022-5F4EE6EB6465}" type="pres">
      <dgm:prSet presAssocID="{1278F770-057E-49C7-BEC6-7DA6F3A32685}" presName="text4" presStyleCnt="0"/>
      <dgm:spPr/>
    </dgm:pt>
    <dgm:pt modelId="{9C5F9894-F67E-4376-A2CE-2133C2705934}" type="pres">
      <dgm:prSet presAssocID="{1278F770-057E-49C7-BEC6-7DA6F3A32685}" presName="textRepeatNode" presStyleLbl="alignNode1" presStyleIdx="3" presStyleCnt="9">
        <dgm:presLayoutVars>
          <dgm:chMax val="0"/>
          <dgm:chPref val="0"/>
          <dgm:bulletEnabled val="1"/>
        </dgm:presLayoutVars>
      </dgm:prSet>
      <dgm:spPr/>
    </dgm:pt>
    <dgm:pt modelId="{20414975-482F-41D0-BEEB-D96D4CD89200}" type="pres">
      <dgm:prSet presAssocID="{1278F770-057E-49C7-BEC6-7DA6F3A32685}" presName="textaccent4" presStyleCnt="0"/>
      <dgm:spPr/>
    </dgm:pt>
    <dgm:pt modelId="{F551CCA1-FFA5-4B77-BDB5-80ED6FDAD06F}" type="pres">
      <dgm:prSet presAssocID="{1278F770-057E-49C7-BEC6-7DA6F3A32685}" presName="accentRepeatNode" presStyleLbl="solidAlignAcc1" presStyleIdx="6" presStyleCnt="18"/>
      <dgm:spPr/>
    </dgm:pt>
    <dgm:pt modelId="{34C98670-3137-458D-A72E-328E22EE05C4}" type="pres">
      <dgm:prSet presAssocID="{DE794383-924B-4575-8CD0-4256A5E8BE62}" presName="image4" presStyleCnt="0"/>
      <dgm:spPr/>
    </dgm:pt>
    <dgm:pt modelId="{53DCE91E-1FB2-49E3-A6AD-424EFD5490C2}" type="pres">
      <dgm:prSet presAssocID="{DE794383-924B-4575-8CD0-4256A5E8BE62}" presName="imageRepeatNode" presStyleLbl="alignAcc1" presStyleIdx="3" presStyleCnt="9"/>
      <dgm:spPr/>
    </dgm:pt>
    <dgm:pt modelId="{92A1F1E7-3D52-4C82-8C4B-A4F2CDD75714}" type="pres">
      <dgm:prSet presAssocID="{DE794383-924B-4575-8CD0-4256A5E8BE62}" presName="imageaccent4" presStyleCnt="0"/>
      <dgm:spPr/>
    </dgm:pt>
    <dgm:pt modelId="{204C70E3-75B6-4176-A336-25CA75184F3D}" type="pres">
      <dgm:prSet presAssocID="{DE794383-924B-4575-8CD0-4256A5E8BE62}" presName="accentRepeatNode" presStyleLbl="solidAlignAcc1" presStyleIdx="7" presStyleCnt="18"/>
      <dgm:spPr/>
    </dgm:pt>
    <dgm:pt modelId="{386C4364-6A76-41EF-8AB0-6F07F49E193A}" type="pres">
      <dgm:prSet presAssocID="{205E6668-82CF-404F-9F8D-F2332DEB0A28}" presName="text5" presStyleCnt="0"/>
      <dgm:spPr/>
    </dgm:pt>
    <dgm:pt modelId="{DA605C6D-0D8B-4578-93BB-B985147ABEC0}" type="pres">
      <dgm:prSet presAssocID="{205E6668-82CF-404F-9F8D-F2332DEB0A28}" presName="textRepeatNode" presStyleLbl="alignNode1" presStyleIdx="4" presStyleCnt="9">
        <dgm:presLayoutVars>
          <dgm:chMax val="0"/>
          <dgm:chPref val="0"/>
          <dgm:bulletEnabled val="1"/>
        </dgm:presLayoutVars>
      </dgm:prSet>
      <dgm:spPr/>
    </dgm:pt>
    <dgm:pt modelId="{8222E532-6790-4A3A-B6D9-CF86C7A1ADB9}" type="pres">
      <dgm:prSet presAssocID="{205E6668-82CF-404F-9F8D-F2332DEB0A28}" presName="textaccent5" presStyleCnt="0"/>
      <dgm:spPr/>
    </dgm:pt>
    <dgm:pt modelId="{ACBAEA37-B4A8-40DE-B2FC-40FE5648EC01}" type="pres">
      <dgm:prSet presAssocID="{205E6668-82CF-404F-9F8D-F2332DEB0A28}" presName="accentRepeatNode" presStyleLbl="solidAlignAcc1" presStyleIdx="8" presStyleCnt="18"/>
      <dgm:spPr/>
    </dgm:pt>
    <dgm:pt modelId="{F8E5DBAB-083C-48C9-BA96-C7650E2F2D76}" type="pres">
      <dgm:prSet presAssocID="{5FA686E1-9B6A-4975-AC9B-ABD9FC9356C9}" presName="image5" presStyleCnt="0"/>
      <dgm:spPr/>
    </dgm:pt>
    <dgm:pt modelId="{3C3A4767-CABC-4ADC-BFD7-45F7537669CD}" type="pres">
      <dgm:prSet presAssocID="{5FA686E1-9B6A-4975-AC9B-ABD9FC9356C9}" presName="imageRepeatNode" presStyleLbl="alignAcc1" presStyleIdx="4" presStyleCnt="9"/>
      <dgm:spPr/>
    </dgm:pt>
    <dgm:pt modelId="{E59C37C7-5403-4FA9-A446-D50100608646}" type="pres">
      <dgm:prSet presAssocID="{5FA686E1-9B6A-4975-AC9B-ABD9FC9356C9}" presName="imageaccent5" presStyleCnt="0"/>
      <dgm:spPr/>
    </dgm:pt>
    <dgm:pt modelId="{23F4445F-C20C-4686-8B82-649DD88AA4ED}" type="pres">
      <dgm:prSet presAssocID="{5FA686E1-9B6A-4975-AC9B-ABD9FC9356C9}" presName="accentRepeatNode" presStyleLbl="solidAlignAcc1" presStyleIdx="9" presStyleCnt="18"/>
      <dgm:spPr/>
    </dgm:pt>
    <dgm:pt modelId="{2637CFEE-54DD-413E-BD61-74673D22E665}" type="pres">
      <dgm:prSet presAssocID="{B82E7BEA-E9E8-4E87-B0E3-571E9241A680}" presName="text6" presStyleCnt="0"/>
      <dgm:spPr/>
    </dgm:pt>
    <dgm:pt modelId="{FCB20EE5-7292-4079-AA57-B55E91776394}" type="pres">
      <dgm:prSet presAssocID="{B82E7BEA-E9E8-4E87-B0E3-571E9241A680}" presName="textRepeatNode" presStyleLbl="alignNode1" presStyleIdx="5" presStyleCnt="9">
        <dgm:presLayoutVars>
          <dgm:chMax val="0"/>
          <dgm:chPref val="0"/>
          <dgm:bulletEnabled val="1"/>
        </dgm:presLayoutVars>
      </dgm:prSet>
      <dgm:spPr/>
    </dgm:pt>
    <dgm:pt modelId="{3ED48462-07A0-4F6C-8844-1486B9D5EAF2}" type="pres">
      <dgm:prSet presAssocID="{B82E7BEA-E9E8-4E87-B0E3-571E9241A680}" presName="textaccent6" presStyleCnt="0"/>
      <dgm:spPr/>
    </dgm:pt>
    <dgm:pt modelId="{0D2F28A2-5258-4386-BFB1-D9AE62604454}" type="pres">
      <dgm:prSet presAssocID="{B82E7BEA-E9E8-4E87-B0E3-571E9241A680}" presName="accentRepeatNode" presStyleLbl="solidAlignAcc1" presStyleIdx="10" presStyleCnt="18"/>
      <dgm:spPr/>
    </dgm:pt>
    <dgm:pt modelId="{1ACB6168-B28C-44BB-AD17-FAA75C68A40E}" type="pres">
      <dgm:prSet presAssocID="{B8FB075F-BB6C-4D3E-A945-BF6A15D7624A}" presName="image6" presStyleCnt="0"/>
      <dgm:spPr/>
    </dgm:pt>
    <dgm:pt modelId="{6B0AC86E-292E-40E8-9C56-F73415FEF3F2}" type="pres">
      <dgm:prSet presAssocID="{B8FB075F-BB6C-4D3E-A945-BF6A15D7624A}" presName="imageRepeatNode" presStyleLbl="alignAcc1" presStyleIdx="5" presStyleCnt="9"/>
      <dgm:spPr/>
    </dgm:pt>
    <dgm:pt modelId="{455BE00A-0E53-4699-B73C-13F752588C0B}" type="pres">
      <dgm:prSet presAssocID="{B8FB075F-BB6C-4D3E-A945-BF6A15D7624A}" presName="imageaccent6" presStyleCnt="0"/>
      <dgm:spPr/>
    </dgm:pt>
    <dgm:pt modelId="{EE869575-7317-4956-9DFF-09C1D4BBD662}" type="pres">
      <dgm:prSet presAssocID="{B8FB075F-BB6C-4D3E-A945-BF6A15D7624A}" presName="accentRepeatNode" presStyleLbl="solidAlignAcc1" presStyleIdx="11" presStyleCnt="18"/>
      <dgm:spPr/>
    </dgm:pt>
    <dgm:pt modelId="{EFE5707C-2832-455B-A030-548FA34F6FC2}" type="pres">
      <dgm:prSet presAssocID="{07535566-74BD-48CB-B7AC-C5964082F0AD}" presName="text7" presStyleCnt="0"/>
      <dgm:spPr/>
    </dgm:pt>
    <dgm:pt modelId="{F2472980-9A47-450B-A8F1-97B1D468AEDE}" type="pres">
      <dgm:prSet presAssocID="{07535566-74BD-48CB-B7AC-C5964082F0AD}" presName="textRepeatNode" presStyleLbl="alignNode1" presStyleIdx="6" presStyleCnt="9">
        <dgm:presLayoutVars>
          <dgm:chMax val="0"/>
          <dgm:chPref val="0"/>
          <dgm:bulletEnabled val="1"/>
        </dgm:presLayoutVars>
      </dgm:prSet>
      <dgm:spPr/>
    </dgm:pt>
    <dgm:pt modelId="{FDD3D98C-32C2-446A-904D-6F0DF92AC983}" type="pres">
      <dgm:prSet presAssocID="{07535566-74BD-48CB-B7AC-C5964082F0AD}" presName="textaccent7" presStyleCnt="0"/>
      <dgm:spPr/>
    </dgm:pt>
    <dgm:pt modelId="{B9C62A59-9BCD-4844-82EA-CF7A8FA73745}" type="pres">
      <dgm:prSet presAssocID="{07535566-74BD-48CB-B7AC-C5964082F0AD}" presName="accentRepeatNode" presStyleLbl="solidAlignAcc1" presStyleIdx="12" presStyleCnt="18"/>
      <dgm:spPr/>
    </dgm:pt>
    <dgm:pt modelId="{A80FD89D-C27C-4E17-894E-DB5CA37AA409}" type="pres">
      <dgm:prSet presAssocID="{D62AF3C5-4679-42B4-880A-1F53A1E5AE70}" presName="image7" presStyleCnt="0"/>
      <dgm:spPr/>
    </dgm:pt>
    <dgm:pt modelId="{62107708-4A62-44F6-A716-A4044AFD67CA}" type="pres">
      <dgm:prSet presAssocID="{D62AF3C5-4679-42B4-880A-1F53A1E5AE70}" presName="imageRepeatNode" presStyleLbl="alignAcc1" presStyleIdx="6" presStyleCnt="9"/>
      <dgm:spPr/>
    </dgm:pt>
    <dgm:pt modelId="{192C4296-DEAA-4E20-85FA-6276D8EB5874}" type="pres">
      <dgm:prSet presAssocID="{D62AF3C5-4679-42B4-880A-1F53A1E5AE70}" presName="imageaccent7" presStyleCnt="0"/>
      <dgm:spPr/>
    </dgm:pt>
    <dgm:pt modelId="{3E213A5A-6D0C-4B1D-A3F0-9E8EA34E92B8}" type="pres">
      <dgm:prSet presAssocID="{D62AF3C5-4679-42B4-880A-1F53A1E5AE70}" presName="accentRepeatNode" presStyleLbl="solidAlignAcc1" presStyleIdx="13" presStyleCnt="18"/>
      <dgm:spPr/>
    </dgm:pt>
    <dgm:pt modelId="{AA31E7EF-E0E2-48E6-850B-42527EB9C75D}" type="pres">
      <dgm:prSet presAssocID="{B3B193C3-CA21-44E4-A1B8-1F2B82D9A3B7}" presName="text8" presStyleCnt="0"/>
      <dgm:spPr/>
    </dgm:pt>
    <dgm:pt modelId="{89CFFBA4-432B-4A55-A228-D90AA96F001B}" type="pres">
      <dgm:prSet presAssocID="{B3B193C3-CA21-44E4-A1B8-1F2B82D9A3B7}" presName="textRepeatNode" presStyleLbl="alignNode1" presStyleIdx="7" presStyleCnt="9">
        <dgm:presLayoutVars>
          <dgm:chMax val="0"/>
          <dgm:chPref val="0"/>
          <dgm:bulletEnabled val="1"/>
        </dgm:presLayoutVars>
      </dgm:prSet>
      <dgm:spPr/>
    </dgm:pt>
    <dgm:pt modelId="{AA43DB6B-6298-4335-A0D8-358C9D92182B}" type="pres">
      <dgm:prSet presAssocID="{B3B193C3-CA21-44E4-A1B8-1F2B82D9A3B7}" presName="textaccent8" presStyleCnt="0"/>
      <dgm:spPr/>
    </dgm:pt>
    <dgm:pt modelId="{8947134B-DA9B-410A-AE07-F79E1BC9D142}" type="pres">
      <dgm:prSet presAssocID="{B3B193C3-CA21-44E4-A1B8-1F2B82D9A3B7}" presName="accentRepeatNode" presStyleLbl="solidAlignAcc1" presStyleIdx="14" presStyleCnt="18"/>
      <dgm:spPr/>
    </dgm:pt>
    <dgm:pt modelId="{E4F84BFE-3094-4354-8543-6B15FCAD6946}" type="pres">
      <dgm:prSet presAssocID="{247294CE-68F1-49A3-AAD2-817F82AB1280}" presName="image8" presStyleCnt="0"/>
      <dgm:spPr/>
    </dgm:pt>
    <dgm:pt modelId="{79DE65F4-8AA1-442F-AA15-ACC0AEC5E22F}" type="pres">
      <dgm:prSet presAssocID="{247294CE-68F1-49A3-AAD2-817F82AB1280}" presName="imageRepeatNode" presStyleLbl="alignAcc1" presStyleIdx="7" presStyleCnt="9"/>
      <dgm:spPr/>
    </dgm:pt>
    <dgm:pt modelId="{DB120143-AD6E-40C4-8733-965C56EDDCE4}" type="pres">
      <dgm:prSet presAssocID="{247294CE-68F1-49A3-AAD2-817F82AB1280}" presName="imageaccent8" presStyleCnt="0"/>
      <dgm:spPr/>
    </dgm:pt>
    <dgm:pt modelId="{77B6D01B-DCF6-482A-B2E6-E49E6B6ACE76}" type="pres">
      <dgm:prSet presAssocID="{247294CE-68F1-49A3-AAD2-817F82AB1280}" presName="accentRepeatNode" presStyleLbl="solidAlignAcc1" presStyleIdx="15" presStyleCnt="18"/>
      <dgm:spPr/>
    </dgm:pt>
    <dgm:pt modelId="{FD342B6B-746B-4B72-BF0B-DEF117C507C9}" type="pres">
      <dgm:prSet presAssocID="{1BF8492A-38CD-48C6-92D4-9EA8531F2CBC}" presName="text9" presStyleCnt="0"/>
      <dgm:spPr/>
    </dgm:pt>
    <dgm:pt modelId="{00854E7F-F089-411E-9113-667EE1899783}" type="pres">
      <dgm:prSet presAssocID="{1BF8492A-38CD-48C6-92D4-9EA8531F2CBC}" presName="textRepeatNode" presStyleLbl="alignNode1" presStyleIdx="8" presStyleCnt="9">
        <dgm:presLayoutVars>
          <dgm:chMax val="0"/>
          <dgm:chPref val="0"/>
          <dgm:bulletEnabled val="1"/>
        </dgm:presLayoutVars>
      </dgm:prSet>
      <dgm:spPr/>
    </dgm:pt>
    <dgm:pt modelId="{C50D986F-F4D4-472D-87C8-6F800E16269B}" type="pres">
      <dgm:prSet presAssocID="{1BF8492A-38CD-48C6-92D4-9EA8531F2CBC}" presName="textaccent9" presStyleCnt="0"/>
      <dgm:spPr/>
    </dgm:pt>
    <dgm:pt modelId="{D4B241A5-0F45-413A-BD24-872C8B4BC74E}" type="pres">
      <dgm:prSet presAssocID="{1BF8492A-38CD-48C6-92D4-9EA8531F2CBC}" presName="accentRepeatNode" presStyleLbl="solidAlignAcc1" presStyleIdx="16" presStyleCnt="18"/>
      <dgm:spPr/>
    </dgm:pt>
    <dgm:pt modelId="{2A0096E5-020C-4C9A-B234-467F3240B778}" type="pres">
      <dgm:prSet presAssocID="{21777EB4-3623-4B8A-8462-06CBF1424DC0}" presName="image9" presStyleCnt="0"/>
      <dgm:spPr/>
    </dgm:pt>
    <dgm:pt modelId="{1F329690-2A8E-4C92-A165-1E3175E05FF0}" type="pres">
      <dgm:prSet presAssocID="{21777EB4-3623-4B8A-8462-06CBF1424DC0}" presName="imageRepeatNode" presStyleLbl="alignAcc1" presStyleIdx="8" presStyleCnt="9"/>
      <dgm:spPr/>
    </dgm:pt>
    <dgm:pt modelId="{6A98C04B-8D4E-49B9-8139-8660EF9744F9}" type="pres">
      <dgm:prSet presAssocID="{21777EB4-3623-4B8A-8462-06CBF1424DC0}" presName="imageaccent9" presStyleCnt="0"/>
      <dgm:spPr/>
    </dgm:pt>
    <dgm:pt modelId="{ED998DCE-9AE6-4197-BB0E-E803735F218E}" type="pres">
      <dgm:prSet presAssocID="{21777EB4-3623-4B8A-8462-06CBF1424DC0}" presName="accentRepeatNode" presStyleLbl="solidAlignAcc1" presStyleIdx="17" presStyleCnt="18"/>
      <dgm:spPr/>
    </dgm:pt>
  </dgm:ptLst>
  <dgm:cxnLst>
    <dgm:cxn modelId="{8D0CA903-FD29-40A7-B4FF-BD0B34E05241}" type="presOf" srcId="{B8FB075F-BB6C-4D3E-A945-BF6A15D7624A}" destId="{6B0AC86E-292E-40E8-9C56-F73415FEF3F2}" srcOrd="0" destOrd="0" presId="urn:microsoft.com/office/officeart/2008/layout/HexagonCluster"/>
    <dgm:cxn modelId="{12963508-1D40-4D5B-B481-2863FED28971}" type="presOf" srcId="{F4AEC88E-5737-48F4-94EF-C30E547F63E3}" destId="{B09640C3-C968-4C02-93C4-5513B14DF586}" srcOrd="0" destOrd="0" presId="urn:microsoft.com/office/officeart/2008/layout/HexagonCluster"/>
    <dgm:cxn modelId="{E35D0D09-2A09-414E-ACFD-BAAC612B3403}" srcId="{44BB5240-FA82-46F6-A4DC-8F51589FF2E1}" destId="{205E6668-82CF-404F-9F8D-F2332DEB0A28}" srcOrd="4" destOrd="0" parTransId="{AA733949-2C02-4B3A-ADDD-16F5FD15098A}" sibTransId="{5FA686E1-9B6A-4975-AC9B-ABD9FC9356C9}"/>
    <dgm:cxn modelId="{B1153C0A-D021-43BB-8EAE-8D3C5F8438C1}" type="presOf" srcId="{21777EB4-3623-4B8A-8462-06CBF1424DC0}" destId="{1F329690-2A8E-4C92-A165-1E3175E05FF0}" srcOrd="0" destOrd="0" presId="urn:microsoft.com/office/officeart/2008/layout/HexagonCluster"/>
    <dgm:cxn modelId="{9A899D2C-DDF4-4358-804E-DD8B884B2AF2}" type="presOf" srcId="{1BF8492A-38CD-48C6-92D4-9EA8531F2CBC}" destId="{00854E7F-F089-411E-9113-667EE1899783}" srcOrd="0" destOrd="0" presId="urn:microsoft.com/office/officeart/2008/layout/HexagonCluster"/>
    <dgm:cxn modelId="{58C7293D-672D-4295-82CE-395D50C0025D}" type="presOf" srcId="{44BB5240-FA82-46F6-A4DC-8F51589FF2E1}" destId="{2DF027E3-7E5D-417B-96C0-C8BAC8B049BF}" srcOrd="0" destOrd="0" presId="urn:microsoft.com/office/officeart/2008/layout/HexagonCluster"/>
    <dgm:cxn modelId="{2364253F-C44A-4B8B-BBF8-75B940B984A0}" srcId="{44BB5240-FA82-46F6-A4DC-8F51589FF2E1}" destId="{DA9D42A7-B2AA-4BFA-835D-2F19E9797EF8}" srcOrd="1" destOrd="0" parTransId="{64274B0B-44F8-4394-BE44-33087124CB7F}" sibTransId="{1512F500-0B50-4096-8F18-5AEA66E52E55}"/>
    <dgm:cxn modelId="{678F8C5D-FD99-422B-A458-FF304FDDD539}" type="presOf" srcId="{5FA686E1-9B6A-4975-AC9B-ABD9FC9356C9}" destId="{3C3A4767-CABC-4ADC-BFD7-45F7537669CD}" srcOrd="0" destOrd="0" presId="urn:microsoft.com/office/officeart/2008/layout/HexagonCluster"/>
    <dgm:cxn modelId="{BFB12343-F113-4966-A9CE-7C155E79437E}" type="presOf" srcId="{ED91426F-F492-44E4-B2CF-79633C676628}" destId="{5E468374-74FD-45C3-A143-A9A956A69BFF}" srcOrd="0" destOrd="0" presId="urn:microsoft.com/office/officeart/2008/layout/HexagonCluster"/>
    <dgm:cxn modelId="{50C46C43-C9FD-4A25-9231-CCA6C69A0887}" type="presOf" srcId="{B3B193C3-CA21-44E4-A1B8-1F2B82D9A3B7}" destId="{89CFFBA4-432B-4A55-A228-D90AA96F001B}" srcOrd="0" destOrd="0" presId="urn:microsoft.com/office/officeart/2008/layout/HexagonCluster"/>
    <dgm:cxn modelId="{CB061C66-EC11-498D-B829-FD02992623F3}" type="presOf" srcId="{D62AF3C5-4679-42B4-880A-1F53A1E5AE70}" destId="{62107708-4A62-44F6-A716-A4044AFD67CA}" srcOrd="0" destOrd="0" presId="urn:microsoft.com/office/officeart/2008/layout/HexagonCluster"/>
    <dgm:cxn modelId="{6E99594A-5044-4E63-9E93-1BA2D83F5025}" type="presOf" srcId="{DE794383-924B-4575-8CD0-4256A5E8BE62}" destId="{53DCE91E-1FB2-49E3-A6AD-424EFD5490C2}" srcOrd="0" destOrd="0" presId="urn:microsoft.com/office/officeart/2008/layout/HexagonCluster"/>
    <dgm:cxn modelId="{F3533851-D058-4A47-A09D-E650138DEF63}" type="presOf" srcId="{25E483E1-554B-47B0-BBF0-F95D249E1C9F}" destId="{4E0BDF3B-B915-4866-9780-7E26125961F7}" srcOrd="0" destOrd="0" presId="urn:microsoft.com/office/officeart/2008/layout/HexagonCluster"/>
    <dgm:cxn modelId="{AFD56772-E603-431B-AE20-54C242A047E7}" srcId="{44BB5240-FA82-46F6-A4DC-8F51589FF2E1}" destId="{F4AEC88E-5737-48F4-94EF-C30E547F63E3}" srcOrd="2" destOrd="0" parTransId="{6E722795-13C8-40C1-AFC6-DE03D6E7DF34}" sibTransId="{EDB0A061-5C3A-4C33-A2FB-F7E465C69E29}"/>
    <dgm:cxn modelId="{11F0827C-E4DA-4810-9001-C9FD41374C3A}" type="presOf" srcId="{1278F770-057E-49C7-BEC6-7DA6F3A32685}" destId="{9C5F9894-F67E-4376-A2CE-2133C2705934}" srcOrd="0" destOrd="0" presId="urn:microsoft.com/office/officeart/2008/layout/HexagonCluster"/>
    <dgm:cxn modelId="{22D36584-DB65-4B94-A579-12C054964886}" type="presOf" srcId="{247294CE-68F1-49A3-AAD2-817F82AB1280}" destId="{79DE65F4-8AA1-442F-AA15-ACC0AEC5E22F}" srcOrd="0" destOrd="0" presId="urn:microsoft.com/office/officeart/2008/layout/HexagonCluster"/>
    <dgm:cxn modelId="{AEF7BC96-8E14-404A-BC0D-04B3C136E4A4}" srcId="{44BB5240-FA82-46F6-A4DC-8F51589FF2E1}" destId="{25E483E1-554B-47B0-BBF0-F95D249E1C9F}" srcOrd="0" destOrd="0" parTransId="{51BA7357-8B88-4B4D-83ED-EF4F6D3C2FA8}" sibTransId="{ED91426F-F492-44E4-B2CF-79633C676628}"/>
    <dgm:cxn modelId="{BE133197-A3F0-4A82-9DC2-F041BB878ED1}" type="presOf" srcId="{07535566-74BD-48CB-B7AC-C5964082F0AD}" destId="{F2472980-9A47-450B-A8F1-97B1D468AEDE}" srcOrd="0" destOrd="0" presId="urn:microsoft.com/office/officeart/2008/layout/HexagonCluster"/>
    <dgm:cxn modelId="{0391C1A3-70E8-4560-AE5C-291CF90F1A90}" srcId="{44BB5240-FA82-46F6-A4DC-8F51589FF2E1}" destId="{1278F770-057E-49C7-BEC6-7DA6F3A32685}" srcOrd="3" destOrd="0" parTransId="{BB8D08AE-3288-47E7-B0DB-839FA986D817}" sibTransId="{DE794383-924B-4575-8CD0-4256A5E8BE62}"/>
    <dgm:cxn modelId="{578D49AA-3433-4ED8-8DFD-E4AC3375DBE4}" type="presOf" srcId="{EDB0A061-5C3A-4C33-A2FB-F7E465C69E29}" destId="{F14BE9BC-2DFE-484E-AAFE-A6715D21FFE5}" srcOrd="0" destOrd="0" presId="urn:microsoft.com/office/officeart/2008/layout/HexagonCluster"/>
    <dgm:cxn modelId="{DC3874AB-742D-4CAF-824E-53FEDEC2820D}" type="presOf" srcId="{205E6668-82CF-404F-9F8D-F2332DEB0A28}" destId="{DA605C6D-0D8B-4578-93BB-B985147ABEC0}" srcOrd="0" destOrd="0" presId="urn:microsoft.com/office/officeart/2008/layout/HexagonCluster"/>
    <dgm:cxn modelId="{1DC990B5-F6D3-4ABA-89A8-6513B4467AC0}" type="presOf" srcId="{1512F500-0B50-4096-8F18-5AEA66E52E55}" destId="{57757905-AAB7-4463-B801-8880B95E37DB}" srcOrd="0" destOrd="0" presId="urn:microsoft.com/office/officeart/2008/layout/HexagonCluster"/>
    <dgm:cxn modelId="{5C3F48B8-9F1B-4E65-B10C-CFE36EF26CE1}" srcId="{44BB5240-FA82-46F6-A4DC-8F51589FF2E1}" destId="{07535566-74BD-48CB-B7AC-C5964082F0AD}" srcOrd="6" destOrd="0" parTransId="{1DEE6227-0ABC-42C0-8383-445FA987EADD}" sibTransId="{D62AF3C5-4679-42B4-880A-1F53A1E5AE70}"/>
    <dgm:cxn modelId="{EC21B1BB-6887-4650-AAF1-B8F0BFA0104F}" srcId="{44BB5240-FA82-46F6-A4DC-8F51589FF2E1}" destId="{B82E7BEA-E9E8-4E87-B0E3-571E9241A680}" srcOrd="5" destOrd="0" parTransId="{362F474A-B9A1-411C-92A1-0224B6C1E821}" sibTransId="{B8FB075F-BB6C-4D3E-A945-BF6A15D7624A}"/>
    <dgm:cxn modelId="{76FE98BD-5BEE-4DCD-9904-3ED62B3B843F}" type="presOf" srcId="{DA9D42A7-B2AA-4BFA-835D-2F19E9797EF8}" destId="{64856E2C-71FD-475A-BE7A-44A450FC2A21}" srcOrd="0" destOrd="0" presId="urn:microsoft.com/office/officeart/2008/layout/HexagonCluster"/>
    <dgm:cxn modelId="{13A942C1-F96D-4FCF-BCF7-B52EE23126CD}" type="presOf" srcId="{B82E7BEA-E9E8-4E87-B0E3-571E9241A680}" destId="{FCB20EE5-7292-4079-AA57-B55E91776394}" srcOrd="0" destOrd="0" presId="urn:microsoft.com/office/officeart/2008/layout/HexagonCluster"/>
    <dgm:cxn modelId="{4B8B9ACF-2246-4A76-A862-1C203E5BE701}" srcId="{44BB5240-FA82-46F6-A4DC-8F51589FF2E1}" destId="{B3B193C3-CA21-44E4-A1B8-1F2B82D9A3B7}" srcOrd="7" destOrd="0" parTransId="{C516F788-FE83-41BB-B0E8-2B4EFE77FF44}" sibTransId="{247294CE-68F1-49A3-AAD2-817F82AB1280}"/>
    <dgm:cxn modelId="{8E0426E6-0953-4A73-BE1D-C57EE7168F32}" srcId="{44BB5240-FA82-46F6-A4DC-8F51589FF2E1}" destId="{1BF8492A-38CD-48C6-92D4-9EA8531F2CBC}" srcOrd="8" destOrd="0" parTransId="{D3261BF3-F01C-4E56-8F09-B8767618E182}" sibTransId="{21777EB4-3623-4B8A-8462-06CBF1424DC0}"/>
    <dgm:cxn modelId="{D4368022-4D96-4C26-9056-FE5E240A48EF}" type="presParOf" srcId="{2DF027E3-7E5D-417B-96C0-C8BAC8B049BF}" destId="{FA22F6C6-48E5-4508-80E3-549244D41F16}" srcOrd="0" destOrd="0" presId="urn:microsoft.com/office/officeart/2008/layout/HexagonCluster"/>
    <dgm:cxn modelId="{2F3DF665-EDE8-4ECC-AC04-66C07371EB81}" type="presParOf" srcId="{FA22F6C6-48E5-4508-80E3-549244D41F16}" destId="{4E0BDF3B-B915-4866-9780-7E26125961F7}" srcOrd="0" destOrd="0" presId="urn:microsoft.com/office/officeart/2008/layout/HexagonCluster"/>
    <dgm:cxn modelId="{D0C05536-C506-46CC-ADCA-C78AC42821EA}" type="presParOf" srcId="{2DF027E3-7E5D-417B-96C0-C8BAC8B049BF}" destId="{10F654E9-2FF9-4D39-A576-6CCD4055EF45}" srcOrd="1" destOrd="0" presId="urn:microsoft.com/office/officeart/2008/layout/HexagonCluster"/>
    <dgm:cxn modelId="{4A177C11-A900-4797-87B1-79591C101022}" type="presParOf" srcId="{10F654E9-2FF9-4D39-A576-6CCD4055EF45}" destId="{C64C621E-98F6-4E5D-B0D4-0ED7EA5FCA55}" srcOrd="0" destOrd="0" presId="urn:microsoft.com/office/officeart/2008/layout/HexagonCluster"/>
    <dgm:cxn modelId="{DBFC4D98-FCA0-40A5-A96F-C108BD739CC4}" type="presParOf" srcId="{2DF027E3-7E5D-417B-96C0-C8BAC8B049BF}" destId="{38CF8614-6170-47D3-B7A0-31B543CA954C}" srcOrd="2" destOrd="0" presId="urn:microsoft.com/office/officeart/2008/layout/HexagonCluster"/>
    <dgm:cxn modelId="{994E992A-1500-4891-85A8-2AF513FACE9A}" type="presParOf" srcId="{38CF8614-6170-47D3-B7A0-31B543CA954C}" destId="{5E468374-74FD-45C3-A143-A9A956A69BFF}" srcOrd="0" destOrd="0" presId="urn:microsoft.com/office/officeart/2008/layout/HexagonCluster"/>
    <dgm:cxn modelId="{4F5AEF79-A65A-4D3C-90C0-4DD170F730C4}" type="presParOf" srcId="{2DF027E3-7E5D-417B-96C0-C8BAC8B049BF}" destId="{64FC1EAF-AB5D-4954-9FC5-AFC1B19FB0DB}" srcOrd="3" destOrd="0" presId="urn:microsoft.com/office/officeart/2008/layout/HexagonCluster"/>
    <dgm:cxn modelId="{2E64854D-FA86-41E1-ADC0-E87DE63A17CC}" type="presParOf" srcId="{64FC1EAF-AB5D-4954-9FC5-AFC1B19FB0DB}" destId="{C514B890-4CF1-46CE-9ABA-FD2374CDB397}" srcOrd="0" destOrd="0" presId="urn:microsoft.com/office/officeart/2008/layout/HexagonCluster"/>
    <dgm:cxn modelId="{E46DD0ED-2F1F-4E5F-9B69-A1625ED8D1DD}" type="presParOf" srcId="{2DF027E3-7E5D-417B-96C0-C8BAC8B049BF}" destId="{8E2FB5BD-01F1-4C32-A144-BD3DA8E0E029}" srcOrd="4" destOrd="0" presId="urn:microsoft.com/office/officeart/2008/layout/HexagonCluster"/>
    <dgm:cxn modelId="{7BF5CF62-7004-4998-BD84-102EEF0D2529}" type="presParOf" srcId="{8E2FB5BD-01F1-4C32-A144-BD3DA8E0E029}" destId="{64856E2C-71FD-475A-BE7A-44A450FC2A21}" srcOrd="0" destOrd="0" presId="urn:microsoft.com/office/officeart/2008/layout/HexagonCluster"/>
    <dgm:cxn modelId="{0144AB9E-7107-4D5E-8F7B-3A1497092F22}" type="presParOf" srcId="{2DF027E3-7E5D-417B-96C0-C8BAC8B049BF}" destId="{126408DA-CD40-4AA3-8F6E-617A1AEDA87F}" srcOrd="5" destOrd="0" presId="urn:microsoft.com/office/officeart/2008/layout/HexagonCluster"/>
    <dgm:cxn modelId="{76ABD36C-26BB-4E19-8F68-92E28B0AE9E5}" type="presParOf" srcId="{126408DA-CD40-4AA3-8F6E-617A1AEDA87F}" destId="{C78FE392-000D-48C4-8074-1EC54B5C999E}" srcOrd="0" destOrd="0" presId="urn:microsoft.com/office/officeart/2008/layout/HexagonCluster"/>
    <dgm:cxn modelId="{B8425654-E435-4A0B-A161-134E8B9D4D5B}" type="presParOf" srcId="{2DF027E3-7E5D-417B-96C0-C8BAC8B049BF}" destId="{27D508FE-6B72-4ECA-A28D-1C71A2628CC4}" srcOrd="6" destOrd="0" presId="urn:microsoft.com/office/officeart/2008/layout/HexagonCluster"/>
    <dgm:cxn modelId="{8C2C2C90-D19A-48B5-92AC-450ED771AAC9}" type="presParOf" srcId="{27D508FE-6B72-4ECA-A28D-1C71A2628CC4}" destId="{57757905-AAB7-4463-B801-8880B95E37DB}" srcOrd="0" destOrd="0" presId="urn:microsoft.com/office/officeart/2008/layout/HexagonCluster"/>
    <dgm:cxn modelId="{7B179671-1F4F-4B75-8208-510127D580A7}" type="presParOf" srcId="{2DF027E3-7E5D-417B-96C0-C8BAC8B049BF}" destId="{F2BA9DEC-5F0B-472D-B429-D3CFE75BCC10}" srcOrd="7" destOrd="0" presId="urn:microsoft.com/office/officeart/2008/layout/HexagonCluster"/>
    <dgm:cxn modelId="{14F5A81C-B27B-461A-AB56-F8369A39908B}" type="presParOf" srcId="{F2BA9DEC-5F0B-472D-B429-D3CFE75BCC10}" destId="{20C11A7F-41D3-4CE4-8079-7D029020EDF5}" srcOrd="0" destOrd="0" presId="urn:microsoft.com/office/officeart/2008/layout/HexagonCluster"/>
    <dgm:cxn modelId="{2F9A72D4-2018-4382-841F-44893DA9EBF7}" type="presParOf" srcId="{2DF027E3-7E5D-417B-96C0-C8BAC8B049BF}" destId="{653DB294-5F58-447C-A628-7F85733FEBD2}" srcOrd="8" destOrd="0" presId="urn:microsoft.com/office/officeart/2008/layout/HexagonCluster"/>
    <dgm:cxn modelId="{D1D2F150-AB12-41E1-ADD4-A727E560DCE3}" type="presParOf" srcId="{653DB294-5F58-447C-A628-7F85733FEBD2}" destId="{B09640C3-C968-4C02-93C4-5513B14DF586}" srcOrd="0" destOrd="0" presId="urn:microsoft.com/office/officeart/2008/layout/HexagonCluster"/>
    <dgm:cxn modelId="{2EE23310-A337-4C23-8CCC-1EFF9B37D52C}" type="presParOf" srcId="{2DF027E3-7E5D-417B-96C0-C8BAC8B049BF}" destId="{717E2DA1-6740-4E73-B7CE-C6451BE193EC}" srcOrd="9" destOrd="0" presId="urn:microsoft.com/office/officeart/2008/layout/HexagonCluster"/>
    <dgm:cxn modelId="{05FD93D3-F901-4270-99DC-A573D45CC189}" type="presParOf" srcId="{717E2DA1-6740-4E73-B7CE-C6451BE193EC}" destId="{D929B6F6-6743-4377-9E23-55DCAE7C3F7D}" srcOrd="0" destOrd="0" presId="urn:microsoft.com/office/officeart/2008/layout/HexagonCluster"/>
    <dgm:cxn modelId="{9C123CA6-E674-47E3-B911-4A61DBB4D527}" type="presParOf" srcId="{2DF027E3-7E5D-417B-96C0-C8BAC8B049BF}" destId="{68FCB350-7FE7-4A75-9B97-8242672B8D43}" srcOrd="10" destOrd="0" presId="urn:microsoft.com/office/officeart/2008/layout/HexagonCluster"/>
    <dgm:cxn modelId="{E99246C8-EDE8-49E6-9ADD-ABB22ADA1C8E}" type="presParOf" srcId="{68FCB350-7FE7-4A75-9B97-8242672B8D43}" destId="{F14BE9BC-2DFE-484E-AAFE-A6715D21FFE5}" srcOrd="0" destOrd="0" presId="urn:microsoft.com/office/officeart/2008/layout/HexagonCluster"/>
    <dgm:cxn modelId="{D01E7964-0AE2-4299-84BF-CE6489FCEEBE}" type="presParOf" srcId="{2DF027E3-7E5D-417B-96C0-C8BAC8B049BF}" destId="{D2968259-CA1F-40B1-918E-71489E68809A}" srcOrd="11" destOrd="0" presId="urn:microsoft.com/office/officeart/2008/layout/HexagonCluster"/>
    <dgm:cxn modelId="{588A907E-CFA5-434A-A03B-B8762947CC1B}" type="presParOf" srcId="{D2968259-CA1F-40B1-918E-71489E68809A}" destId="{DE6F7177-97DB-42B0-8F56-09B199412E35}" srcOrd="0" destOrd="0" presId="urn:microsoft.com/office/officeart/2008/layout/HexagonCluster"/>
    <dgm:cxn modelId="{1A450361-F8A8-4DA1-95C7-417F18D7729A}" type="presParOf" srcId="{2DF027E3-7E5D-417B-96C0-C8BAC8B049BF}" destId="{C9271057-DCF2-4648-9022-5F4EE6EB6465}" srcOrd="12" destOrd="0" presId="urn:microsoft.com/office/officeart/2008/layout/HexagonCluster"/>
    <dgm:cxn modelId="{7DFAA6CD-093F-437A-94C5-F5B233763714}" type="presParOf" srcId="{C9271057-DCF2-4648-9022-5F4EE6EB6465}" destId="{9C5F9894-F67E-4376-A2CE-2133C2705934}" srcOrd="0" destOrd="0" presId="urn:microsoft.com/office/officeart/2008/layout/HexagonCluster"/>
    <dgm:cxn modelId="{C416E235-B6E2-4385-A4C5-C941074EE389}" type="presParOf" srcId="{2DF027E3-7E5D-417B-96C0-C8BAC8B049BF}" destId="{20414975-482F-41D0-BEEB-D96D4CD89200}" srcOrd="13" destOrd="0" presId="urn:microsoft.com/office/officeart/2008/layout/HexagonCluster"/>
    <dgm:cxn modelId="{1E4864D4-B612-44AA-98EC-FAD0D9302AAE}" type="presParOf" srcId="{20414975-482F-41D0-BEEB-D96D4CD89200}" destId="{F551CCA1-FFA5-4B77-BDB5-80ED6FDAD06F}" srcOrd="0" destOrd="0" presId="urn:microsoft.com/office/officeart/2008/layout/HexagonCluster"/>
    <dgm:cxn modelId="{43CF99B6-4ADC-4BFA-A2D5-B320518F888A}" type="presParOf" srcId="{2DF027E3-7E5D-417B-96C0-C8BAC8B049BF}" destId="{34C98670-3137-458D-A72E-328E22EE05C4}" srcOrd="14" destOrd="0" presId="urn:microsoft.com/office/officeart/2008/layout/HexagonCluster"/>
    <dgm:cxn modelId="{2FAD06E7-4501-4EA1-AA22-2CBAE209CD22}" type="presParOf" srcId="{34C98670-3137-458D-A72E-328E22EE05C4}" destId="{53DCE91E-1FB2-49E3-A6AD-424EFD5490C2}" srcOrd="0" destOrd="0" presId="urn:microsoft.com/office/officeart/2008/layout/HexagonCluster"/>
    <dgm:cxn modelId="{C77CC9CD-7A54-4E0E-8F53-9F7203E41A1D}" type="presParOf" srcId="{2DF027E3-7E5D-417B-96C0-C8BAC8B049BF}" destId="{92A1F1E7-3D52-4C82-8C4B-A4F2CDD75714}" srcOrd="15" destOrd="0" presId="urn:microsoft.com/office/officeart/2008/layout/HexagonCluster"/>
    <dgm:cxn modelId="{60AFE794-22E9-478C-AC57-7FF9B4983F3F}" type="presParOf" srcId="{92A1F1E7-3D52-4C82-8C4B-A4F2CDD75714}" destId="{204C70E3-75B6-4176-A336-25CA75184F3D}" srcOrd="0" destOrd="0" presId="urn:microsoft.com/office/officeart/2008/layout/HexagonCluster"/>
    <dgm:cxn modelId="{05C55202-FE5A-43E1-9121-CF8B32B3521A}" type="presParOf" srcId="{2DF027E3-7E5D-417B-96C0-C8BAC8B049BF}" destId="{386C4364-6A76-41EF-8AB0-6F07F49E193A}" srcOrd="16" destOrd="0" presId="urn:microsoft.com/office/officeart/2008/layout/HexagonCluster"/>
    <dgm:cxn modelId="{980CB006-D359-454D-A583-65E29C44D198}" type="presParOf" srcId="{386C4364-6A76-41EF-8AB0-6F07F49E193A}" destId="{DA605C6D-0D8B-4578-93BB-B985147ABEC0}" srcOrd="0" destOrd="0" presId="urn:microsoft.com/office/officeart/2008/layout/HexagonCluster"/>
    <dgm:cxn modelId="{EE074AFE-3D96-4874-AD39-7C71B2007788}" type="presParOf" srcId="{2DF027E3-7E5D-417B-96C0-C8BAC8B049BF}" destId="{8222E532-6790-4A3A-B6D9-CF86C7A1ADB9}" srcOrd="17" destOrd="0" presId="urn:microsoft.com/office/officeart/2008/layout/HexagonCluster"/>
    <dgm:cxn modelId="{B893401B-A8C4-4B81-B45C-041B435CB6C4}" type="presParOf" srcId="{8222E532-6790-4A3A-B6D9-CF86C7A1ADB9}" destId="{ACBAEA37-B4A8-40DE-B2FC-40FE5648EC01}" srcOrd="0" destOrd="0" presId="urn:microsoft.com/office/officeart/2008/layout/HexagonCluster"/>
    <dgm:cxn modelId="{8C779951-7AC4-4486-B3D0-7FD45C5E054F}" type="presParOf" srcId="{2DF027E3-7E5D-417B-96C0-C8BAC8B049BF}" destId="{F8E5DBAB-083C-48C9-BA96-C7650E2F2D76}" srcOrd="18" destOrd="0" presId="urn:microsoft.com/office/officeart/2008/layout/HexagonCluster"/>
    <dgm:cxn modelId="{886B496F-20E6-412D-896F-50A3E88135DF}" type="presParOf" srcId="{F8E5DBAB-083C-48C9-BA96-C7650E2F2D76}" destId="{3C3A4767-CABC-4ADC-BFD7-45F7537669CD}" srcOrd="0" destOrd="0" presId="urn:microsoft.com/office/officeart/2008/layout/HexagonCluster"/>
    <dgm:cxn modelId="{CDDF7BB6-6C38-4EF5-BD3E-3A8CB29AAB89}" type="presParOf" srcId="{2DF027E3-7E5D-417B-96C0-C8BAC8B049BF}" destId="{E59C37C7-5403-4FA9-A446-D50100608646}" srcOrd="19" destOrd="0" presId="urn:microsoft.com/office/officeart/2008/layout/HexagonCluster"/>
    <dgm:cxn modelId="{8080579D-8056-44EF-8160-81C1BC5934FD}" type="presParOf" srcId="{E59C37C7-5403-4FA9-A446-D50100608646}" destId="{23F4445F-C20C-4686-8B82-649DD88AA4ED}" srcOrd="0" destOrd="0" presId="urn:microsoft.com/office/officeart/2008/layout/HexagonCluster"/>
    <dgm:cxn modelId="{458D0ECF-140B-4BDE-99A2-8E3484717478}" type="presParOf" srcId="{2DF027E3-7E5D-417B-96C0-C8BAC8B049BF}" destId="{2637CFEE-54DD-413E-BD61-74673D22E665}" srcOrd="20" destOrd="0" presId="urn:microsoft.com/office/officeart/2008/layout/HexagonCluster"/>
    <dgm:cxn modelId="{D18CBBF4-2F57-4F50-9E23-7C4102D2B002}" type="presParOf" srcId="{2637CFEE-54DD-413E-BD61-74673D22E665}" destId="{FCB20EE5-7292-4079-AA57-B55E91776394}" srcOrd="0" destOrd="0" presId="urn:microsoft.com/office/officeart/2008/layout/HexagonCluster"/>
    <dgm:cxn modelId="{37504ECF-6730-4D21-89FA-AF3409206CAF}" type="presParOf" srcId="{2DF027E3-7E5D-417B-96C0-C8BAC8B049BF}" destId="{3ED48462-07A0-4F6C-8844-1486B9D5EAF2}" srcOrd="21" destOrd="0" presId="urn:microsoft.com/office/officeart/2008/layout/HexagonCluster"/>
    <dgm:cxn modelId="{D9D97FF2-5CAC-49F2-9CE7-21741FB64F2A}" type="presParOf" srcId="{3ED48462-07A0-4F6C-8844-1486B9D5EAF2}" destId="{0D2F28A2-5258-4386-BFB1-D9AE62604454}" srcOrd="0" destOrd="0" presId="urn:microsoft.com/office/officeart/2008/layout/HexagonCluster"/>
    <dgm:cxn modelId="{B7CCCAF3-EC28-4C5E-9009-A33B764D46E8}" type="presParOf" srcId="{2DF027E3-7E5D-417B-96C0-C8BAC8B049BF}" destId="{1ACB6168-B28C-44BB-AD17-FAA75C68A40E}" srcOrd="22" destOrd="0" presId="urn:microsoft.com/office/officeart/2008/layout/HexagonCluster"/>
    <dgm:cxn modelId="{E9534E48-0DD9-420F-8F7C-ACC30BC34FDE}" type="presParOf" srcId="{1ACB6168-B28C-44BB-AD17-FAA75C68A40E}" destId="{6B0AC86E-292E-40E8-9C56-F73415FEF3F2}" srcOrd="0" destOrd="0" presId="urn:microsoft.com/office/officeart/2008/layout/HexagonCluster"/>
    <dgm:cxn modelId="{DF1AB5AC-0856-406C-8222-616C01D6C668}" type="presParOf" srcId="{2DF027E3-7E5D-417B-96C0-C8BAC8B049BF}" destId="{455BE00A-0E53-4699-B73C-13F752588C0B}" srcOrd="23" destOrd="0" presId="urn:microsoft.com/office/officeart/2008/layout/HexagonCluster"/>
    <dgm:cxn modelId="{E5F231F9-9A38-4861-B51C-3150FA502D48}" type="presParOf" srcId="{455BE00A-0E53-4699-B73C-13F752588C0B}" destId="{EE869575-7317-4956-9DFF-09C1D4BBD662}" srcOrd="0" destOrd="0" presId="urn:microsoft.com/office/officeart/2008/layout/HexagonCluster"/>
    <dgm:cxn modelId="{C345DF5F-F419-4C4D-ABA4-AA2E3F44F46A}" type="presParOf" srcId="{2DF027E3-7E5D-417B-96C0-C8BAC8B049BF}" destId="{EFE5707C-2832-455B-A030-548FA34F6FC2}" srcOrd="24" destOrd="0" presId="urn:microsoft.com/office/officeart/2008/layout/HexagonCluster"/>
    <dgm:cxn modelId="{6FC693DC-649F-4A3F-BC04-06E81603CAC7}" type="presParOf" srcId="{EFE5707C-2832-455B-A030-548FA34F6FC2}" destId="{F2472980-9A47-450B-A8F1-97B1D468AEDE}" srcOrd="0" destOrd="0" presId="urn:microsoft.com/office/officeart/2008/layout/HexagonCluster"/>
    <dgm:cxn modelId="{65736B84-33B1-4D95-B30D-1819B61338DC}" type="presParOf" srcId="{2DF027E3-7E5D-417B-96C0-C8BAC8B049BF}" destId="{FDD3D98C-32C2-446A-904D-6F0DF92AC983}" srcOrd="25" destOrd="0" presId="urn:microsoft.com/office/officeart/2008/layout/HexagonCluster"/>
    <dgm:cxn modelId="{1EA91FB7-3FC6-4C58-930C-76B3A1E3F631}" type="presParOf" srcId="{FDD3D98C-32C2-446A-904D-6F0DF92AC983}" destId="{B9C62A59-9BCD-4844-82EA-CF7A8FA73745}" srcOrd="0" destOrd="0" presId="urn:microsoft.com/office/officeart/2008/layout/HexagonCluster"/>
    <dgm:cxn modelId="{084DF77C-BA4A-42FE-A7F8-04942631A07B}" type="presParOf" srcId="{2DF027E3-7E5D-417B-96C0-C8BAC8B049BF}" destId="{A80FD89D-C27C-4E17-894E-DB5CA37AA409}" srcOrd="26" destOrd="0" presId="urn:microsoft.com/office/officeart/2008/layout/HexagonCluster"/>
    <dgm:cxn modelId="{9BC0436F-7E4F-4F7D-AF43-F2E58B6624D5}" type="presParOf" srcId="{A80FD89D-C27C-4E17-894E-DB5CA37AA409}" destId="{62107708-4A62-44F6-A716-A4044AFD67CA}" srcOrd="0" destOrd="0" presId="urn:microsoft.com/office/officeart/2008/layout/HexagonCluster"/>
    <dgm:cxn modelId="{D44B5413-7D67-4C95-9601-83B5BF799575}" type="presParOf" srcId="{2DF027E3-7E5D-417B-96C0-C8BAC8B049BF}" destId="{192C4296-DEAA-4E20-85FA-6276D8EB5874}" srcOrd="27" destOrd="0" presId="urn:microsoft.com/office/officeart/2008/layout/HexagonCluster"/>
    <dgm:cxn modelId="{FDA1BA2C-50D9-405C-BC51-40C4C27086FE}" type="presParOf" srcId="{192C4296-DEAA-4E20-85FA-6276D8EB5874}" destId="{3E213A5A-6D0C-4B1D-A3F0-9E8EA34E92B8}" srcOrd="0" destOrd="0" presId="urn:microsoft.com/office/officeart/2008/layout/HexagonCluster"/>
    <dgm:cxn modelId="{24026260-587A-4751-BD82-5C27CE863EF0}" type="presParOf" srcId="{2DF027E3-7E5D-417B-96C0-C8BAC8B049BF}" destId="{AA31E7EF-E0E2-48E6-850B-42527EB9C75D}" srcOrd="28" destOrd="0" presId="urn:microsoft.com/office/officeart/2008/layout/HexagonCluster"/>
    <dgm:cxn modelId="{A8D1B59A-5DB9-49C8-AC75-4C65B989C246}" type="presParOf" srcId="{AA31E7EF-E0E2-48E6-850B-42527EB9C75D}" destId="{89CFFBA4-432B-4A55-A228-D90AA96F001B}" srcOrd="0" destOrd="0" presId="urn:microsoft.com/office/officeart/2008/layout/HexagonCluster"/>
    <dgm:cxn modelId="{0D0C9339-0BD0-4525-8B3D-79132C392E49}" type="presParOf" srcId="{2DF027E3-7E5D-417B-96C0-C8BAC8B049BF}" destId="{AA43DB6B-6298-4335-A0D8-358C9D92182B}" srcOrd="29" destOrd="0" presId="urn:microsoft.com/office/officeart/2008/layout/HexagonCluster"/>
    <dgm:cxn modelId="{D4A2301D-05F7-4E31-BC93-E8D9BF6316B1}" type="presParOf" srcId="{AA43DB6B-6298-4335-A0D8-358C9D92182B}" destId="{8947134B-DA9B-410A-AE07-F79E1BC9D142}" srcOrd="0" destOrd="0" presId="urn:microsoft.com/office/officeart/2008/layout/HexagonCluster"/>
    <dgm:cxn modelId="{34D95139-9B2B-4C90-8729-BDFFC728D70E}" type="presParOf" srcId="{2DF027E3-7E5D-417B-96C0-C8BAC8B049BF}" destId="{E4F84BFE-3094-4354-8543-6B15FCAD6946}" srcOrd="30" destOrd="0" presId="urn:microsoft.com/office/officeart/2008/layout/HexagonCluster"/>
    <dgm:cxn modelId="{726BEA08-CA5D-48D2-B13F-4B8DE9CA0CB5}" type="presParOf" srcId="{E4F84BFE-3094-4354-8543-6B15FCAD6946}" destId="{79DE65F4-8AA1-442F-AA15-ACC0AEC5E22F}" srcOrd="0" destOrd="0" presId="urn:microsoft.com/office/officeart/2008/layout/HexagonCluster"/>
    <dgm:cxn modelId="{12869DEA-B56F-4803-B543-23ECD6FDA2CA}" type="presParOf" srcId="{2DF027E3-7E5D-417B-96C0-C8BAC8B049BF}" destId="{DB120143-AD6E-40C4-8733-965C56EDDCE4}" srcOrd="31" destOrd="0" presId="urn:microsoft.com/office/officeart/2008/layout/HexagonCluster"/>
    <dgm:cxn modelId="{9E25C79E-010C-4766-8AD3-BF2B83F24B93}" type="presParOf" srcId="{DB120143-AD6E-40C4-8733-965C56EDDCE4}" destId="{77B6D01B-DCF6-482A-B2E6-E49E6B6ACE76}" srcOrd="0" destOrd="0" presId="urn:microsoft.com/office/officeart/2008/layout/HexagonCluster"/>
    <dgm:cxn modelId="{CCB3CB36-0F07-40C9-B325-F80B9186F3CB}" type="presParOf" srcId="{2DF027E3-7E5D-417B-96C0-C8BAC8B049BF}" destId="{FD342B6B-746B-4B72-BF0B-DEF117C507C9}" srcOrd="32" destOrd="0" presId="urn:microsoft.com/office/officeart/2008/layout/HexagonCluster"/>
    <dgm:cxn modelId="{408DA87D-18FA-4B30-A311-1A3C37E4D9E3}" type="presParOf" srcId="{FD342B6B-746B-4B72-BF0B-DEF117C507C9}" destId="{00854E7F-F089-411E-9113-667EE1899783}" srcOrd="0" destOrd="0" presId="urn:microsoft.com/office/officeart/2008/layout/HexagonCluster"/>
    <dgm:cxn modelId="{C572777B-EC9D-4E5D-AC1B-4989A12206E2}" type="presParOf" srcId="{2DF027E3-7E5D-417B-96C0-C8BAC8B049BF}" destId="{C50D986F-F4D4-472D-87C8-6F800E16269B}" srcOrd="33" destOrd="0" presId="urn:microsoft.com/office/officeart/2008/layout/HexagonCluster"/>
    <dgm:cxn modelId="{1912347E-9A60-4B1E-A34C-B449B55A9397}" type="presParOf" srcId="{C50D986F-F4D4-472D-87C8-6F800E16269B}" destId="{D4B241A5-0F45-413A-BD24-872C8B4BC74E}" srcOrd="0" destOrd="0" presId="urn:microsoft.com/office/officeart/2008/layout/HexagonCluster"/>
    <dgm:cxn modelId="{B312A820-41F3-493B-908A-0DA2440E95E6}" type="presParOf" srcId="{2DF027E3-7E5D-417B-96C0-C8BAC8B049BF}" destId="{2A0096E5-020C-4C9A-B234-467F3240B778}" srcOrd="34" destOrd="0" presId="urn:microsoft.com/office/officeart/2008/layout/HexagonCluster"/>
    <dgm:cxn modelId="{531129E4-F333-4019-99D6-DD7DF655BCC2}" type="presParOf" srcId="{2A0096E5-020C-4C9A-B234-467F3240B778}" destId="{1F329690-2A8E-4C92-A165-1E3175E05FF0}" srcOrd="0" destOrd="0" presId="urn:microsoft.com/office/officeart/2008/layout/HexagonCluster"/>
    <dgm:cxn modelId="{4282F0C8-A5FB-4BE5-BF5C-EEF7F6F64D0D}" type="presParOf" srcId="{2DF027E3-7E5D-417B-96C0-C8BAC8B049BF}" destId="{6A98C04B-8D4E-49B9-8139-8660EF9744F9}" srcOrd="35" destOrd="0" presId="urn:microsoft.com/office/officeart/2008/layout/HexagonCluster"/>
    <dgm:cxn modelId="{3FF6FC59-928F-4496-866A-AB53FDC0B49F}" type="presParOf" srcId="{6A98C04B-8D4E-49B9-8139-8660EF9744F9}" destId="{ED998DCE-9AE6-4197-BB0E-E803735F218E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A970E0-0EB4-4230-93A6-A89B658231E3}" type="doc">
      <dgm:prSet loTypeId="urn:microsoft.com/office/officeart/2008/layout/BubblePictureList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66991389-F6AE-467C-BE08-1BDA6BB738C3}">
      <dgm:prSet phldrT="[Tekst]"/>
      <dgm:spPr/>
      <dgm:t>
        <a:bodyPr/>
        <a:lstStyle/>
        <a:p>
          <a:r>
            <a:rPr lang="pl-PL"/>
            <a:t>Robert Bogdanowicz</a:t>
          </a:r>
        </a:p>
      </dgm:t>
    </dgm:pt>
    <dgm:pt modelId="{A0721172-A55C-462C-B56B-B4539A273EAF}" type="parTrans" cxnId="{9F455B4E-9D88-451B-A756-EC92826C7052}">
      <dgm:prSet/>
      <dgm:spPr/>
      <dgm:t>
        <a:bodyPr/>
        <a:lstStyle/>
        <a:p>
          <a:endParaRPr lang="pl-PL"/>
        </a:p>
      </dgm:t>
    </dgm:pt>
    <dgm:pt modelId="{4F13D0DE-AA02-4D08-9840-8795DAA6726B}" type="sibTrans" cxnId="{9F455B4E-9D88-451B-A756-EC92826C7052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</dgm:spPr>
      <dgm:t>
        <a:bodyPr/>
        <a:lstStyle/>
        <a:p>
          <a:endParaRPr lang="pl-PL"/>
        </a:p>
      </dgm:t>
    </dgm:pt>
    <dgm:pt modelId="{04CE7D75-95EB-4512-BC74-75BE00F751D9}">
      <dgm:prSet phldrT="[Tekst]"/>
      <dgm:spPr/>
      <dgm:t>
        <a:bodyPr/>
        <a:lstStyle/>
        <a:p>
          <a:r>
            <a:rPr lang="pl-PL"/>
            <a:t>Franciszek Skiba</a:t>
          </a:r>
        </a:p>
      </dgm:t>
    </dgm:pt>
    <dgm:pt modelId="{AD767C6C-2D9B-4117-9BB4-D96431034A39}" type="parTrans" cxnId="{5FCE6FF3-AAEF-4D36-9980-A1DCB5A9572D}">
      <dgm:prSet/>
      <dgm:spPr/>
      <dgm:t>
        <a:bodyPr/>
        <a:lstStyle/>
        <a:p>
          <a:endParaRPr lang="pl-PL"/>
        </a:p>
      </dgm:t>
    </dgm:pt>
    <dgm:pt modelId="{0FEEDDB0-3C4F-427D-BB2E-4A035BE610BB}" type="sibTrans" cxnId="{5FCE6FF3-AAEF-4D36-9980-A1DCB5A9572D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  <dgm:t>
        <a:bodyPr/>
        <a:lstStyle/>
        <a:p>
          <a:endParaRPr lang="pl-PL"/>
        </a:p>
      </dgm:t>
    </dgm:pt>
    <dgm:pt modelId="{DFA0FA07-8706-4CDF-8353-C1C41BB8BEE4}">
      <dgm:prSet phldrT="[Tekst]"/>
      <dgm:spPr/>
      <dgm:t>
        <a:bodyPr/>
        <a:lstStyle/>
        <a:p>
          <a:r>
            <a:rPr lang="pl-PL" dirty="0"/>
            <a:t>Mateusz Ficek</a:t>
          </a:r>
        </a:p>
      </dgm:t>
    </dgm:pt>
    <dgm:pt modelId="{3CE6D039-2471-4B10-B7AD-D7A5F98A51D1}" type="parTrans" cxnId="{76103B19-DD55-4D22-9E63-CB5DD65CAF22}">
      <dgm:prSet/>
      <dgm:spPr/>
      <dgm:t>
        <a:bodyPr/>
        <a:lstStyle/>
        <a:p>
          <a:endParaRPr lang="pl-PL"/>
        </a:p>
      </dgm:t>
    </dgm:pt>
    <dgm:pt modelId="{1498A204-CCAC-4203-9DC2-E317ED20EC42}" type="sibTrans" cxnId="{76103B19-DD55-4D22-9E63-CB5DD65CAF22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  <dgm:t>
        <a:bodyPr/>
        <a:lstStyle/>
        <a:p>
          <a:endParaRPr lang="pl-PL"/>
        </a:p>
      </dgm:t>
    </dgm:pt>
    <dgm:pt modelId="{2C5EA339-07D4-4965-A6B4-8F92FEF189F5}" type="pres">
      <dgm:prSet presAssocID="{79A970E0-0EB4-4230-93A6-A89B658231E3}" presName="Name0" presStyleCnt="0">
        <dgm:presLayoutVars>
          <dgm:chMax val="8"/>
          <dgm:chPref val="8"/>
          <dgm:dir/>
        </dgm:presLayoutVars>
      </dgm:prSet>
      <dgm:spPr/>
    </dgm:pt>
    <dgm:pt modelId="{035A9270-2D8B-44B4-85C6-7F62238963E4}" type="pres">
      <dgm:prSet presAssocID="{66991389-F6AE-467C-BE08-1BDA6BB738C3}" presName="parent_text_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AD4D02DE-AEB2-4D2D-9624-A1799A726A9D}" type="pres">
      <dgm:prSet presAssocID="{66991389-F6AE-467C-BE08-1BDA6BB738C3}" presName="image_accent_1" presStyleCnt="0"/>
      <dgm:spPr/>
    </dgm:pt>
    <dgm:pt modelId="{A8BD4577-0B3C-4A6A-AE46-25A8A5843A4E}" type="pres">
      <dgm:prSet presAssocID="{66991389-F6AE-467C-BE08-1BDA6BB738C3}" presName="imageAccentRepeatNode" presStyleLbl="alignNode1" presStyleIdx="0" presStyleCnt="6" custScaleX="118807" custScaleY="118807"/>
      <dgm:spPr/>
    </dgm:pt>
    <dgm:pt modelId="{4BA28D2F-E09C-42D2-AFD0-DE216D8233CA}" type="pres">
      <dgm:prSet presAssocID="{66991389-F6AE-467C-BE08-1BDA6BB738C3}" presName="accent_1" presStyleLbl="alignNode1" presStyleIdx="1" presStyleCnt="6" custLinFactNeighborX="-14916" custLinFactNeighborY="-44046"/>
      <dgm:spPr/>
    </dgm:pt>
    <dgm:pt modelId="{2EDF48EF-D05E-489D-96A1-F881EEE83F54}" type="pres">
      <dgm:prSet presAssocID="{4F13D0DE-AA02-4D08-9840-8795DAA6726B}" presName="image_1" presStyleCnt="0"/>
      <dgm:spPr/>
    </dgm:pt>
    <dgm:pt modelId="{F17B5177-8195-428E-B5EB-F5C25CD13AF3}" type="pres">
      <dgm:prSet presAssocID="{4F13D0DE-AA02-4D08-9840-8795DAA6726B}" presName="imageRepeatNode" presStyleLbl="fgImgPlace1" presStyleIdx="0" presStyleCnt="3" custScaleX="118133" custScaleY="118133"/>
      <dgm:spPr/>
    </dgm:pt>
    <dgm:pt modelId="{87F5A225-5EF8-414C-93A2-9DAE6033F688}" type="pres">
      <dgm:prSet presAssocID="{04CE7D75-95EB-4512-BC74-75BE00F751D9}" presName="parent_text_2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241E4F82-8A3B-4CF4-826E-F4F7FAE85883}" type="pres">
      <dgm:prSet presAssocID="{04CE7D75-95EB-4512-BC74-75BE00F751D9}" presName="image_accent_2" presStyleCnt="0"/>
      <dgm:spPr/>
    </dgm:pt>
    <dgm:pt modelId="{DF23E33B-F058-4258-8A7B-D507769D180A}" type="pres">
      <dgm:prSet presAssocID="{04CE7D75-95EB-4512-BC74-75BE00F751D9}" presName="imageAccentRepeatNode" presStyleLbl="alignNode1" presStyleIdx="2" presStyleCnt="6"/>
      <dgm:spPr/>
    </dgm:pt>
    <dgm:pt modelId="{86B5FEDD-91A6-46FF-868C-86FE5199D81E}" type="pres">
      <dgm:prSet presAssocID="{0FEEDDB0-3C4F-427D-BB2E-4A035BE610BB}" presName="image_2" presStyleCnt="0"/>
      <dgm:spPr/>
    </dgm:pt>
    <dgm:pt modelId="{976DCFC6-80CF-490C-93F4-135BDF0C2931}" type="pres">
      <dgm:prSet presAssocID="{0FEEDDB0-3C4F-427D-BB2E-4A035BE610BB}" presName="imageRepeatNode" presStyleLbl="fgImgPlace1" presStyleIdx="1" presStyleCnt="3"/>
      <dgm:spPr/>
    </dgm:pt>
    <dgm:pt modelId="{870C526B-52D8-467F-91E3-B657617E63C5}" type="pres">
      <dgm:prSet presAssocID="{DFA0FA07-8706-4CDF-8353-C1C41BB8BEE4}" presName="image_accent_3" presStyleCnt="0"/>
      <dgm:spPr/>
    </dgm:pt>
    <dgm:pt modelId="{0EA72E3E-2FFB-4209-9937-85BDC3F7612E}" type="pres">
      <dgm:prSet presAssocID="{DFA0FA07-8706-4CDF-8353-C1C41BB8BEE4}" presName="imageAccentRepeatNode" presStyleLbl="alignNode1" presStyleIdx="3" presStyleCnt="6"/>
      <dgm:spPr/>
    </dgm:pt>
    <dgm:pt modelId="{59CC4395-2754-4F94-87DD-A34D1C0B1E74}" type="pres">
      <dgm:prSet presAssocID="{DFA0FA07-8706-4CDF-8353-C1C41BB8BEE4}" presName="parent_text_3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25FC11B2-6B16-43D2-9A6B-228EB39C047E}" type="pres">
      <dgm:prSet presAssocID="{DFA0FA07-8706-4CDF-8353-C1C41BB8BEE4}" presName="accent_2" presStyleLbl="alignNode1" presStyleIdx="4" presStyleCnt="6" custLinFactY="-78438" custLinFactNeighborX="-36048" custLinFactNeighborY="-100000"/>
      <dgm:spPr/>
    </dgm:pt>
    <dgm:pt modelId="{59D6167A-3C78-402F-83E5-E43FF12D6F90}" type="pres">
      <dgm:prSet presAssocID="{DFA0FA07-8706-4CDF-8353-C1C41BB8BEE4}" presName="accent_3" presStyleLbl="alignNode1" presStyleIdx="5" presStyleCnt="6"/>
      <dgm:spPr/>
    </dgm:pt>
    <dgm:pt modelId="{D03D7FFD-FCB6-4F1C-9A45-134C0070A943}" type="pres">
      <dgm:prSet presAssocID="{1498A204-CCAC-4203-9DC2-E317ED20EC42}" presName="image_3" presStyleCnt="0"/>
      <dgm:spPr/>
    </dgm:pt>
    <dgm:pt modelId="{7800B78E-EE06-4CF7-9176-C35AF64B22C3}" type="pres">
      <dgm:prSet presAssocID="{1498A204-CCAC-4203-9DC2-E317ED20EC42}" presName="imageRepeatNode" presStyleLbl="fgImgPlace1" presStyleIdx="2" presStyleCnt="3"/>
      <dgm:spPr/>
    </dgm:pt>
  </dgm:ptLst>
  <dgm:cxnLst>
    <dgm:cxn modelId="{76103B19-DD55-4D22-9E63-CB5DD65CAF22}" srcId="{79A970E0-0EB4-4230-93A6-A89B658231E3}" destId="{DFA0FA07-8706-4CDF-8353-C1C41BB8BEE4}" srcOrd="2" destOrd="0" parTransId="{3CE6D039-2471-4B10-B7AD-D7A5F98A51D1}" sibTransId="{1498A204-CCAC-4203-9DC2-E317ED20EC42}"/>
    <dgm:cxn modelId="{7F1BFD3A-22B7-4947-A874-8C3832BB01E9}" type="presOf" srcId="{0FEEDDB0-3C4F-427D-BB2E-4A035BE610BB}" destId="{976DCFC6-80CF-490C-93F4-135BDF0C2931}" srcOrd="0" destOrd="0" presId="urn:microsoft.com/office/officeart/2008/layout/BubblePictureList"/>
    <dgm:cxn modelId="{9F455B4E-9D88-451B-A756-EC92826C7052}" srcId="{79A970E0-0EB4-4230-93A6-A89B658231E3}" destId="{66991389-F6AE-467C-BE08-1BDA6BB738C3}" srcOrd="0" destOrd="0" parTransId="{A0721172-A55C-462C-B56B-B4539A273EAF}" sibTransId="{4F13D0DE-AA02-4D08-9840-8795DAA6726B}"/>
    <dgm:cxn modelId="{8DCE5273-35F0-4785-A329-816C53666AAF}" type="presOf" srcId="{1498A204-CCAC-4203-9DC2-E317ED20EC42}" destId="{7800B78E-EE06-4CF7-9176-C35AF64B22C3}" srcOrd="0" destOrd="0" presId="urn:microsoft.com/office/officeart/2008/layout/BubblePictureList"/>
    <dgm:cxn modelId="{4AE3BDB1-C815-4660-82A7-70353227A7E0}" type="presOf" srcId="{4F13D0DE-AA02-4D08-9840-8795DAA6726B}" destId="{F17B5177-8195-428E-B5EB-F5C25CD13AF3}" srcOrd="0" destOrd="0" presId="urn:microsoft.com/office/officeart/2008/layout/BubblePictureList"/>
    <dgm:cxn modelId="{97A935B8-4EFB-425D-9291-F2AF3360FC08}" type="presOf" srcId="{79A970E0-0EB4-4230-93A6-A89B658231E3}" destId="{2C5EA339-07D4-4965-A6B4-8F92FEF189F5}" srcOrd="0" destOrd="0" presId="urn:microsoft.com/office/officeart/2008/layout/BubblePictureList"/>
    <dgm:cxn modelId="{4BF45EBA-8009-4DBE-84F5-39C609648F3A}" type="presOf" srcId="{DFA0FA07-8706-4CDF-8353-C1C41BB8BEE4}" destId="{59CC4395-2754-4F94-87DD-A34D1C0B1E74}" srcOrd="0" destOrd="0" presId="urn:microsoft.com/office/officeart/2008/layout/BubblePictureList"/>
    <dgm:cxn modelId="{DD07B4E2-2DFC-4F6D-BC17-9FE19E56DE0D}" type="presOf" srcId="{66991389-F6AE-467C-BE08-1BDA6BB738C3}" destId="{035A9270-2D8B-44B4-85C6-7F62238963E4}" srcOrd="0" destOrd="0" presId="urn:microsoft.com/office/officeart/2008/layout/BubblePictureList"/>
    <dgm:cxn modelId="{CE6005EC-B28F-47E1-8FF3-6D591CA7BA76}" type="presOf" srcId="{04CE7D75-95EB-4512-BC74-75BE00F751D9}" destId="{87F5A225-5EF8-414C-93A2-9DAE6033F688}" srcOrd="0" destOrd="0" presId="urn:microsoft.com/office/officeart/2008/layout/BubblePictureList"/>
    <dgm:cxn modelId="{5FCE6FF3-AAEF-4D36-9980-A1DCB5A9572D}" srcId="{79A970E0-0EB4-4230-93A6-A89B658231E3}" destId="{04CE7D75-95EB-4512-BC74-75BE00F751D9}" srcOrd="1" destOrd="0" parTransId="{AD767C6C-2D9B-4117-9BB4-D96431034A39}" sibTransId="{0FEEDDB0-3C4F-427D-BB2E-4A035BE610BB}"/>
    <dgm:cxn modelId="{B822ECA6-C074-4236-A9B5-CED67CDF25F9}" type="presParOf" srcId="{2C5EA339-07D4-4965-A6B4-8F92FEF189F5}" destId="{035A9270-2D8B-44B4-85C6-7F62238963E4}" srcOrd="0" destOrd="0" presId="urn:microsoft.com/office/officeart/2008/layout/BubblePictureList"/>
    <dgm:cxn modelId="{115B0F0F-1724-48E7-96CE-F3989C5EC15B}" type="presParOf" srcId="{2C5EA339-07D4-4965-A6B4-8F92FEF189F5}" destId="{AD4D02DE-AEB2-4D2D-9624-A1799A726A9D}" srcOrd="1" destOrd="0" presId="urn:microsoft.com/office/officeart/2008/layout/BubblePictureList"/>
    <dgm:cxn modelId="{FADAD1D6-689E-42E7-9420-FF21883E7EFE}" type="presParOf" srcId="{AD4D02DE-AEB2-4D2D-9624-A1799A726A9D}" destId="{A8BD4577-0B3C-4A6A-AE46-25A8A5843A4E}" srcOrd="0" destOrd="0" presId="urn:microsoft.com/office/officeart/2008/layout/BubblePictureList"/>
    <dgm:cxn modelId="{E73577AC-61FD-4529-811E-57EA409DE710}" type="presParOf" srcId="{2C5EA339-07D4-4965-A6B4-8F92FEF189F5}" destId="{4BA28D2F-E09C-42D2-AFD0-DE216D8233CA}" srcOrd="2" destOrd="0" presId="urn:microsoft.com/office/officeart/2008/layout/BubblePictureList"/>
    <dgm:cxn modelId="{975FDA85-AD1D-4AAC-846A-8D51B6286BE8}" type="presParOf" srcId="{2C5EA339-07D4-4965-A6B4-8F92FEF189F5}" destId="{2EDF48EF-D05E-489D-96A1-F881EEE83F54}" srcOrd="3" destOrd="0" presId="urn:microsoft.com/office/officeart/2008/layout/BubblePictureList"/>
    <dgm:cxn modelId="{89010238-6DE0-4BB5-9E6C-21AEA4B7FCE5}" type="presParOf" srcId="{2EDF48EF-D05E-489D-96A1-F881EEE83F54}" destId="{F17B5177-8195-428E-B5EB-F5C25CD13AF3}" srcOrd="0" destOrd="0" presId="urn:microsoft.com/office/officeart/2008/layout/BubblePictureList"/>
    <dgm:cxn modelId="{D99060CD-ED3C-423A-91BA-982B843E6BB1}" type="presParOf" srcId="{2C5EA339-07D4-4965-A6B4-8F92FEF189F5}" destId="{87F5A225-5EF8-414C-93A2-9DAE6033F688}" srcOrd="4" destOrd="0" presId="urn:microsoft.com/office/officeart/2008/layout/BubblePictureList"/>
    <dgm:cxn modelId="{19D5DBB8-5BD4-4B9D-90D1-944C8AD3FCE3}" type="presParOf" srcId="{2C5EA339-07D4-4965-A6B4-8F92FEF189F5}" destId="{241E4F82-8A3B-4CF4-826E-F4F7FAE85883}" srcOrd="5" destOrd="0" presId="urn:microsoft.com/office/officeart/2008/layout/BubblePictureList"/>
    <dgm:cxn modelId="{6D28D065-E0A6-4B44-99D9-153B703C8F6D}" type="presParOf" srcId="{241E4F82-8A3B-4CF4-826E-F4F7FAE85883}" destId="{DF23E33B-F058-4258-8A7B-D507769D180A}" srcOrd="0" destOrd="0" presId="urn:microsoft.com/office/officeart/2008/layout/BubblePictureList"/>
    <dgm:cxn modelId="{C08327B7-9589-4A4C-8265-23A92C15A21F}" type="presParOf" srcId="{2C5EA339-07D4-4965-A6B4-8F92FEF189F5}" destId="{86B5FEDD-91A6-46FF-868C-86FE5199D81E}" srcOrd="6" destOrd="0" presId="urn:microsoft.com/office/officeart/2008/layout/BubblePictureList"/>
    <dgm:cxn modelId="{BC7089A8-7BCD-4925-BA42-5A1F758ABE6F}" type="presParOf" srcId="{86B5FEDD-91A6-46FF-868C-86FE5199D81E}" destId="{976DCFC6-80CF-490C-93F4-135BDF0C2931}" srcOrd="0" destOrd="0" presId="urn:microsoft.com/office/officeart/2008/layout/BubblePictureList"/>
    <dgm:cxn modelId="{419D4367-7007-4140-A138-9869A8A072E2}" type="presParOf" srcId="{2C5EA339-07D4-4965-A6B4-8F92FEF189F5}" destId="{870C526B-52D8-467F-91E3-B657617E63C5}" srcOrd="7" destOrd="0" presId="urn:microsoft.com/office/officeart/2008/layout/BubblePictureList"/>
    <dgm:cxn modelId="{379056DE-197A-4DF6-8695-B668F17D0183}" type="presParOf" srcId="{870C526B-52D8-467F-91E3-B657617E63C5}" destId="{0EA72E3E-2FFB-4209-9937-85BDC3F7612E}" srcOrd="0" destOrd="0" presId="urn:microsoft.com/office/officeart/2008/layout/BubblePictureList"/>
    <dgm:cxn modelId="{377C9767-0300-4AFB-9452-0564144C1C2D}" type="presParOf" srcId="{2C5EA339-07D4-4965-A6B4-8F92FEF189F5}" destId="{59CC4395-2754-4F94-87DD-A34D1C0B1E74}" srcOrd="8" destOrd="0" presId="urn:microsoft.com/office/officeart/2008/layout/BubblePictureList"/>
    <dgm:cxn modelId="{972FB489-0B4A-4B23-A24E-A99D6BE01E49}" type="presParOf" srcId="{2C5EA339-07D4-4965-A6B4-8F92FEF189F5}" destId="{25FC11B2-6B16-43D2-9A6B-228EB39C047E}" srcOrd="9" destOrd="0" presId="urn:microsoft.com/office/officeart/2008/layout/BubblePictureList"/>
    <dgm:cxn modelId="{F94A4DD7-8D24-475B-8CED-A2AEA6F2391A}" type="presParOf" srcId="{2C5EA339-07D4-4965-A6B4-8F92FEF189F5}" destId="{59D6167A-3C78-402F-83E5-E43FF12D6F90}" srcOrd="10" destOrd="0" presId="urn:microsoft.com/office/officeart/2008/layout/BubblePictureList"/>
    <dgm:cxn modelId="{D038EE04-20B0-4EAB-89AB-5978BF485573}" type="presParOf" srcId="{2C5EA339-07D4-4965-A6B4-8F92FEF189F5}" destId="{D03D7FFD-FCB6-4F1C-9A45-134C0070A943}" srcOrd="11" destOrd="0" presId="urn:microsoft.com/office/officeart/2008/layout/BubblePictureList"/>
    <dgm:cxn modelId="{65D03B60-C3BD-4C83-ACBA-F8AC5E31A0B5}" type="presParOf" srcId="{D03D7FFD-FCB6-4F1C-9A45-134C0070A943}" destId="{7800B78E-EE06-4CF7-9176-C35AF64B22C3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A970E0-0EB4-4230-93A6-A89B658231E3}" type="doc">
      <dgm:prSet loTypeId="urn:microsoft.com/office/officeart/2008/layout/BubblePictureList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DFA0FA07-8706-4CDF-8353-C1C41BB8BEE4}">
      <dgm:prSet phldrT="[Tekst]"/>
      <dgm:spPr/>
      <dgm:t>
        <a:bodyPr/>
        <a:lstStyle/>
        <a:p>
          <a:r>
            <a:rPr lang="pl-PL"/>
            <a:t>Maciej Wróbel</a:t>
          </a:r>
        </a:p>
      </dgm:t>
    </dgm:pt>
    <dgm:pt modelId="{3CE6D039-2471-4B10-B7AD-D7A5F98A51D1}" type="parTrans" cxnId="{76103B19-DD55-4D22-9E63-CB5DD65CAF22}">
      <dgm:prSet/>
      <dgm:spPr/>
      <dgm:t>
        <a:bodyPr/>
        <a:lstStyle/>
        <a:p>
          <a:endParaRPr lang="pl-PL"/>
        </a:p>
      </dgm:t>
    </dgm:pt>
    <dgm:pt modelId="{1498A204-CCAC-4203-9DC2-E317ED20EC42}" type="sibTrans" cxnId="{76103B19-DD55-4D22-9E63-CB5DD65CAF22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</dgm:spPr>
      <dgm:t>
        <a:bodyPr/>
        <a:lstStyle/>
        <a:p>
          <a:endParaRPr lang="pl-PL"/>
        </a:p>
      </dgm:t>
    </dgm:pt>
    <dgm:pt modelId="{B9ABD055-6792-4FF7-BE26-324F138C2C14}">
      <dgm:prSet phldrT="[Text]" phldr="0"/>
      <dgm:spPr/>
      <dgm:t>
        <a:bodyPr/>
        <a:lstStyle/>
        <a:p>
          <a:r>
            <a:rPr lang="pl-PL" dirty="0"/>
            <a:t>Maria Babińska</a:t>
          </a:r>
        </a:p>
      </dgm:t>
    </dgm:pt>
    <dgm:pt modelId="{0A6BC8D5-6EAD-4E14-81DA-A183E867F081}" type="parTrans" cxnId="{2762556A-A039-4C92-A179-7AD1CA7C2CBC}">
      <dgm:prSet/>
      <dgm:spPr/>
      <dgm:t>
        <a:bodyPr/>
        <a:lstStyle/>
        <a:p>
          <a:endParaRPr lang="pl-PL"/>
        </a:p>
      </dgm:t>
    </dgm:pt>
    <dgm:pt modelId="{48CF5EBB-8BA8-4BB7-BCB4-735BC9388B4A}" type="sibTrans" cxnId="{2762556A-A039-4C92-A179-7AD1CA7C2CBC}">
      <dgm:prSet/>
      <dgm:spPr>
        <a:blipFill>
          <a:blip xmlns:r="http://schemas.openxmlformats.org/officeDocument/2006/relationships" r:embed="rId2"/>
          <a:srcRect/>
          <a:stretch>
            <a:fillRect/>
          </a:stretch>
        </a:blipFill>
      </dgm:spPr>
      <dgm:t>
        <a:bodyPr/>
        <a:lstStyle/>
        <a:p>
          <a:endParaRPr lang="pl-PL"/>
        </a:p>
      </dgm:t>
    </dgm:pt>
    <dgm:pt modelId="{66991389-F6AE-467C-BE08-1BDA6BB738C3}">
      <dgm:prSet phldrT="[Tekst]"/>
      <dgm:spPr/>
      <dgm:t>
        <a:bodyPr/>
        <a:lstStyle/>
        <a:p>
          <a:r>
            <a:rPr lang="pl-PL" dirty="0"/>
            <a:t>Małgorzata Szczerska</a:t>
          </a:r>
        </a:p>
      </dgm:t>
    </dgm:pt>
    <dgm:pt modelId="{4F13D0DE-AA02-4D08-9840-8795DAA6726B}" type="sibTrans" cxnId="{9F455B4E-9D88-451B-A756-EC92826C7052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  <dgm:t>
        <a:bodyPr/>
        <a:lstStyle/>
        <a:p>
          <a:endParaRPr lang="pl-PL"/>
        </a:p>
      </dgm:t>
    </dgm:pt>
    <dgm:pt modelId="{A0721172-A55C-462C-B56B-B4539A273EAF}" type="parTrans" cxnId="{9F455B4E-9D88-451B-A756-EC92826C7052}">
      <dgm:prSet/>
      <dgm:spPr/>
      <dgm:t>
        <a:bodyPr/>
        <a:lstStyle/>
        <a:p>
          <a:endParaRPr lang="pl-PL"/>
        </a:p>
      </dgm:t>
    </dgm:pt>
    <dgm:pt modelId="{04CE7D75-95EB-4512-BC74-75BE00F751D9}">
      <dgm:prSet phldrT="[Tekst]"/>
      <dgm:spPr/>
      <dgm:t>
        <a:bodyPr/>
        <a:lstStyle/>
        <a:p>
          <a:r>
            <a:rPr lang="pl-PL" dirty="0"/>
            <a:t>Adam </a:t>
          </a:r>
          <a:r>
            <a:rPr lang="pl-PL" dirty="0" err="1"/>
            <a:t>Mazikowski</a:t>
          </a:r>
          <a:endParaRPr lang="pl-PL" dirty="0"/>
        </a:p>
      </dgm:t>
    </dgm:pt>
    <dgm:pt modelId="{0FEEDDB0-3C4F-427D-BB2E-4A035BE610BB}" type="sibTrans" cxnId="{5FCE6FF3-AAEF-4D36-9980-A1DCB5A9572D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  <dgm:t>
        <a:bodyPr/>
        <a:lstStyle/>
        <a:p>
          <a:endParaRPr lang="pl-PL"/>
        </a:p>
      </dgm:t>
    </dgm:pt>
    <dgm:pt modelId="{AD767C6C-2D9B-4117-9BB4-D96431034A39}" type="parTrans" cxnId="{5FCE6FF3-AAEF-4D36-9980-A1DCB5A9572D}">
      <dgm:prSet/>
      <dgm:spPr/>
      <dgm:t>
        <a:bodyPr/>
        <a:lstStyle/>
        <a:p>
          <a:endParaRPr lang="pl-PL"/>
        </a:p>
      </dgm:t>
    </dgm:pt>
    <dgm:pt modelId="{2C5EA339-07D4-4965-A6B4-8F92FEF189F5}" type="pres">
      <dgm:prSet presAssocID="{79A970E0-0EB4-4230-93A6-A89B658231E3}" presName="Name0" presStyleCnt="0">
        <dgm:presLayoutVars>
          <dgm:chMax val="8"/>
          <dgm:chPref val="8"/>
          <dgm:dir/>
        </dgm:presLayoutVars>
      </dgm:prSet>
      <dgm:spPr/>
    </dgm:pt>
    <dgm:pt modelId="{6A1B62AE-CD8E-43C1-9FED-2F2E4D37C486}" type="pres">
      <dgm:prSet presAssocID="{66991389-F6AE-467C-BE08-1BDA6BB738C3}" presName="parent_text_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A8DBE32F-1F38-4C32-AE09-419C75D0D62E}" type="pres">
      <dgm:prSet presAssocID="{66991389-F6AE-467C-BE08-1BDA6BB738C3}" presName="image_accent_1" presStyleCnt="0"/>
      <dgm:spPr/>
    </dgm:pt>
    <dgm:pt modelId="{A8BD4577-0B3C-4A6A-AE46-25A8A5843A4E}" type="pres">
      <dgm:prSet presAssocID="{66991389-F6AE-467C-BE08-1BDA6BB738C3}" presName="imageAccentRepeatNode" presStyleLbl="alignNode1" presStyleIdx="0" presStyleCnt="8"/>
      <dgm:spPr/>
    </dgm:pt>
    <dgm:pt modelId="{3859187D-48A7-48D6-BC6C-FB9B7D806575}" type="pres">
      <dgm:prSet presAssocID="{66991389-F6AE-467C-BE08-1BDA6BB738C3}" presName="accent_1" presStyleLbl="alignNode1" presStyleIdx="1" presStyleCnt="8"/>
      <dgm:spPr/>
    </dgm:pt>
    <dgm:pt modelId="{40A34453-FFCF-4E7A-B2B2-136B33049292}" type="pres">
      <dgm:prSet presAssocID="{4F13D0DE-AA02-4D08-9840-8795DAA6726B}" presName="image_1" presStyleCnt="0"/>
      <dgm:spPr/>
    </dgm:pt>
    <dgm:pt modelId="{F17B5177-8195-428E-B5EB-F5C25CD13AF3}" type="pres">
      <dgm:prSet presAssocID="{4F13D0DE-AA02-4D08-9840-8795DAA6726B}" presName="imageRepeatNode" presStyleLbl="fgImgPlace1" presStyleIdx="0" presStyleCnt="4"/>
      <dgm:spPr/>
    </dgm:pt>
    <dgm:pt modelId="{29DBECEF-0B7D-4941-A205-BA3B42ACD715}" type="pres">
      <dgm:prSet presAssocID="{B9ABD055-6792-4FF7-BE26-324F138C2C14}" presName="parent_text_2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97A8563C-779B-470B-BA80-BB53E9374C0E}" type="pres">
      <dgm:prSet presAssocID="{B9ABD055-6792-4FF7-BE26-324F138C2C14}" presName="image_accent_2" presStyleCnt="0"/>
      <dgm:spPr/>
    </dgm:pt>
    <dgm:pt modelId="{13A9D56B-CE4A-46B5-81C3-B1D5ED954FF9}" type="pres">
      <dgm:prSet presAssocID="{B9ABD055-6792-4FF7-BE26-324F138C2C14}" presName="imageAccentRepeatNode" presStyleLbl="alignNode1" presStyleIdx="2" presStyleCnt="8"/>
      <dgm:spPr/>
    </dgm:pt>
    <dgm:pt modelId="{73855D1C-39BE-4D80-8A94-BAC8367C27CF}" type="pres">
      <dgm:prSet presAssocID="{48CF5EBB-8BA8-4BB7-BCB4-735BC9388B4A}" presName="image_2" presStyleCnt="0"/>
      <dgm:spPr/>
    </dgm:pt>
    <dgm:pt modelId="{B8736DCA-B80D-4182-B6BD-E9FC5EDD7669}" type="pres">
      <dgm:prSet presAssocID="{48CF5EBB-8BA8-4BB7-BCB4-735BC9388B4A}" presName="imageRepeatNode" presStyleLbl="fgImgPlace1" presStyleIdx="1" presStyleCnt="4"/>
      <dgm:spPr/>
    </dgm:pt>
    <dgm:pt modelId="{1A42976F-0B89-4980-8EDA-FE183642BA24}" type="pres">
      <dgm:prSet presAssocID="{04CE7D75-95EB-4512-BC74-75BE00F751D9}" presName="image_accent_3" presStyleCnt="0"/>
      <dgm:spPr/>
    </dgm:pt>
    <dgm:pt modelId="{DF23E33B-F058-4258-8A7B-D507769D180A}" type="pres">
      <dgm:prSet presAssocID="{04CE7D75-95EB-4512-BC74-75BE00F751D9}" presName="imageAccentRepeatNode" presStyleLbl="alignNode1" presStyleIdx="3" presStyleCnt="8"/>
      <dgm:spPr/>
    </dgm:pt>
    <dgm:pt modelId="{47EC31DA-D210-413C-B72D-F41E362EF1E7}" type="pres">
      <dgm:prSet presAssocID="{04CE7D75-95EB-4512-BC74-75BE00F751D9}" presName="parent_text_3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736C071F-B254-4C81-A1C5-899DB2888A28}" type="pres">
      <dgm:prSet presAssocID="{04CE7D75-95EB-4512-BC74-75BE00F751D9}" presName="accent_2" presStyleLbl="alignNode1" presStyleIdx="4" presStyleCnt="8" custLinFactX="300000" custLinFactY="153839" custLinFactNeighborX="339902" custLinFactNeighborY="200000"/>
      <dgm:spPr/>
    </dgm:pt>
    <dgm:pt modelId="{AD8601B2-CA8E-4B72-8068-D96010F9CB47}" type="pres">
      <dgm:prSet presAssocID="{04CE7D75-95EB-4512-BC74-75BE00F751D9}" presName="accent_3" presStyleLbl="alignNode1" presStyleIdx="5" presStyleCnt="8" custLinFactX="-480274" custLinFactY="200000" custLinFactNeighborX="-500000" custLinFactNeighborY="207812"/>
      <dgm:spPr/>
    </dgm:pt>
    <dgm:pt modelId="{01102E0D-A2E7-4E20-BC36-54ED67F71A3D}" type="pres">
      <dgm:prSet presAssocID="{0FEEDDB0-3C4F-427D-BB2E-4A035BE610BB}" presName="image_3" presStyleCnt="0"/>
      <dgm:spPr/>
    </dgm:pt>
    <dgm:pt modelId="{976DCFC6-80CF-490C-93F4-135BDF0C2931}" type="pres">
      <dgm:prSet presAssocID="{0FEEDDB0-3C4F-427D-BB2E-4A035BE610BB}" presName="imageRepeatNode" presStyleLbl="fgImgPlace1" presStyleIdx="2" presStyleCnt="4"/>
      <dgm:spPr/>
    </dgm:pt>
    <dgm:pt modelId="{BD469CF6-564F-4428-B54F-C11146DB3491}" type="pres">
      <dgm:prSet presAssocID="{DFA0FA07-8706-4CDF-8353-C1C41BB8BEE4}" presName="image_accent_4" presStyleCnt="0"/>
      <dgm:spPr/>
    </dgm:pt>
    <dgm:pt modelId="{0EA72E3E-2FFB-4209-9937-85BDC3F7612E}" type="pres">
      <dgm:prSet presAssocID="{DFA0FA07-8706-4CDF-8353-C1C41BB8BEE4}" presName="imageAccentRepeatNode" presStyleLbl="alignNode1" presStyleIdx="6" presStyleCnt="8"/>
      <dgm:spPr/>
    </dgm:pt>
    <dgm:pt modelId="{42F1C356-DF3E-43BA-92BA-3DA10668229F}" type="pres">
      <dgm:prSet presAssocID="{DFA0FA07-8706-4CDF-8353-C1C41BB8BEE4}" presName="parent_text_4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54D1C172-B910-475D-838A-1C533D1D3B15}" type="pres">
      <dgm:prSet presAssocID="{DFA0FA07-8706-4CDF-8353-C1C41BB8BEE4}" presName="accent_4" presStyleLbl="alignNode1" presStyleIdx="7" presStyleCnt="8"/>
      <dgm:spPr/>
    </dgm:pt>
    <dgm:pt modelId="{50597A4C-80F7-482F-A221-DF84D46C2CDD}" type="pres">
      <dgm:prSet presAssocID="{1498A204-CCAC-4203-9DC2-E317ED20EC42}" presName="image_4" presStyleCnt="0"/>
      <dgm:spPr/>
    </dgm:pt>
    <dgm:pt modelId="{7800B78E-EE06-4CF7-9176-C35AF64B22C3}" type="pres">
      <dgm:prSet presAssocID="{1498A204-CCAC-4203-9DC2-E317ED20EC42}" presName="imageRepeatNode" presStyleLbl="fgImgPlace1" presStyleIdx="3" presStyleCnt="4"/>
      <dgm:spPr/>
    </dgm:pt>
  </dgm:ptLst>
  <dgm:cxnLst>
    <dgm:cxn modelId="{3C45B504-B8AC-468B-B1DE-DF998F9B04F2}" type="presOf" srcId="{4F13D0DE-AA02-4D08-9840-8795DAA6726B}" destId="{F17B5177-8195-428E-B5EB-F5C25CD13AF3}" srcOrd="0" destOrd="0" presId="urn:microsoft.com/office/officeart/2008/layout/BubblePictureList"/>
    <dgm:cxn modelId="{76103B19-DD55-4D22-9E63-CB5DD65CAF22}" srcId="{79A970E0-0EB4-4230-93A6-A89B658231E3}" destId="{DFA0FA07-8706-4CDF-8353-C1C41BB8BEE4}" srcOrd="3" destOrd="0" parTransId="{3CE6D039-2471-4B10-B7AD-D7A5F98A51D1}" sibTransId="{1498A204-CCAC-4203-9DC2-E317ED20EC42}"/>
    <dgm:cxn modelId="{EFE8E464-550D-4D9B-8C38-7768CB403D88}" type="presOf" srcId="{04CE7D75-95EB-4512-BC74-75BE00F751D9}" destId="{47EC31DA-D210-413C-B72D-F41E362EF1E7}" srcOrd="0" destOrd="0" presId="urn:microsoft.com/office/officeart/2008/layout/BubblePictureList"/>
    <dgm:cxn modelId="{0FCBBA69-1207-45BD-9332-F27129C7DE23}" type="presOf" srcId="{48CF5EBB-8BA8-4BB7-BCB4-735BC9388B4A}" destId="{B8736DCA-B80D-4182-B6BD-E9FC5EDD7669}" srcOrd="0" destOrd="0" presId="urn:microsoft.com/office/officeart/2008/layout/BubblePictureList"/>
    <dgm:cxn modelId="{2762556A-A039-4C92-A179-7AD1CA7C2CBC}" srcId="{79A970E0-0EB4-4230-93A6-A89B658231E3}" destId="{B9ABD055-6792-4FF7-BE26-324F138C2C14}" srcOrd="1" destOrd="0" parTransId="{0A6BC8D5-6EAD-4E14-81DA-A183E867F081}" sibTransId="{48CF5EBB-8BA8-4BB7-BCB4-735BC9388B4A}"/>
    <dgm:cxn modelId="{806B024C-A2BE-4361-80DE-3EAC7FC5FDBB}" type="presOf" srcId="{B9ABD055-6792-4FF7-BE26-324F138C2C14}" destId="{29DBECEF-0B7D-4941-A205-BA3B42ACD715}" srcOrd="0" destOrd="0" presId="urn:microsoft.com/office/officeart/2008/layout/BubblePictureList"/>
    <dgm:cxn modelId="{9F455B4E-9D88-451B-A756-EC92826C7052}" srcId="{79A970E0-0EB4-4230-93A6-A89B658231E3}" destId="{66991389-F6AE-467C-BE08-1BDA6BB738C3}" srcOrd="0" destOrd="0" parTransId="{A0721172-A55C-462C-B56B-B4539A273EAF}" sibTransId="{4F13D0DE-AA02-4D08-9840-8795DAA6726B}"/>
    <dgm:cxn modelId="{CFAD5094-B2FE-4B09-9DC5-AE81ACBF953B}" type="presOf" srcId="{0FEEDDB0-3C4F-427D-BB2E-4A035BE610BB}" destId="{976DCFC6-80CF-490C-93F4-135BDF0C2931}" srcOrd="0" destOrd="0" presId="urn:microsoft.com/office/officeart/2008/layout/BubblePictureList"/>
    <dgm:cxn modelId="{6341BC94-CF0F-4E05-9869-3A83084AD6E8}" type="presOf" srcId="{66991389-F6AE-467C-BE08-1BDA6BB738C3}" destId="{6A1B62AE-CD8E-43C1-9FED-2F2E4D37C486}" srcOrd="0" destOrd="0" presId="urn:microsoft.com/office/officeart/2008/layout/BubblePictureList"/>
    <dgm:cxn modelId="{97A935B8-4EFB-425D-9291-F2AF3360FC08}" type="presOf" srcId="{79A970E0-0EB4-4230-93A6-A89B658231E3}" destId="{2C5EA339-07D4-4965-A6B4-8F92FEF189F5}" srcOrd="0" destOrd="0" presId="urn:microsoft.com/office/officeart/2008/layout/BubblePictureList"/>
    <dgm:cxn modelId="{87E7DBC5-8801-42EC-8A7C-7DC003DF8947}" type="presOf" srcId="{1498A204-CCAC-4203-9DC2-E317ED20EC42}" destId="{7800B78E-EE06-4CF7-9176-C35AF64B22C3}" srcOrd="0" destOrd="0" presId="urn:microsoft.com/office/officeart/2008/layout/BubblePictureList"/>
    <dgm:cxn modelId="{154D01EC-CB82-4C82-A21A-651E63DA311B}" type="presOf" srcId="{DFA0FA07-8706-4CDF-8353-C1C41BB8BEE4}" destId="{42F1C356-DF3E-43BA-92BA-3DA10668229F}" srcOrd="0" destOrd="0" presId="urn:microsoft.com/office/officeart/2008/layout/BubblePictureList"/>
    <dgm:cxn modelId="{5FCE6FF3-AAEF-4D36-9980-A1DCB5A9572D}" srcId="{79A970E0-0EB4-4230-93A6-A89B658231E3}" destId="{04CE7D75-95EB-4512-BC74-75BE00F751D9}" srcOrd="2" destOrd="0" parTransId="{AD767C6C-2D9B-4117-9BB4-D96431034A39}" sibTransId="{0FEEDDB0-3C4F-427D-BB2E-4A035BE610BB}"/>
    <dgm:cxn modelId="{1D1968E2-5506-49AF-BE03-27014A8B67FB}" type="presParOf" srcId="{2C5EA339-07D4-4965-A6B4-8F92FEF189F5}" destId="{6A1B62AE-CD8E-43C1-9FED-2F2E4D37C486}" srcOrd="0" destOrd="0" presId="urn:microsoft.com/office/officeart/2008/layout/BubblePictureList"/>
    <dgm:cxn modelId="{63EF3A2D-DFB0-476F-9665-D4677F169219}" type="presParOf" srcId="{2C5EA339-07D4-4965-A6B4-8F92FEF189F5}" destId="{A8DBE32F-1F38-4C32-AE09-419C75D0D62E}" srcOrd="1" destOrd="0" presId="urn:microsoft.com/office/officeart/2008/layout/BubblePictureList"/>
    <dgm:cxn modelId="{64274C57-6102-462B-B0F5-21C053CB3283}" type="presParOf" srcId="{A8DBE32F-1F38-4C32-AE09-419C75D0D62E}" destId="{A8BD4577-0B3C-4A6A-AE46-25A8A5843A4E}" srcOrd="0" destOrd="0" presId="urn:microsoft.com/office/officeart/2008/layout/BubblePictureList"/>
    <dgm:cxn modelId="{E62163B2-D879-47B1-916A-2351FA7AA990}" type="presParOf" srcId="{2C5EA339-07D4-4965-A6B4-8F92FEF189F5}" destId="{3859187D-48A7-48D6-BC6C-FB9B7D806575}" srcOrd="2" destOrd="0" presId="urn:microsoft.com/office/officeart/2008/layout/BubblePictureList"/>
    <dgm:cxn modelId="{20B0DE20-3F5D-4FFA-B7EF-2287201D1328}" type="presParOf" srcId="{2C5EA339-07D4-4965-A6B4-8F92FEF189F5}" destId="{40A34453-FFCF-4E7A-B2B2-136B33049292}" srcOrd="3" destOrd="0" presId="urn:microsoft.com/office/officeart/2008/layout/BubblePictureList"/>
    <dgm:cxn modelId="{E136F7B7-3745-4420-B808-CE47A91564BB}" type="presParOf" srcId="{40A34453-FFCF-4E7A-B2B2-136B33049292}" destId="{F17B5177-8195-428E-B5EB-F5C25CD13AF3}" srcOrd="0" destOrd="0" presId="urn:microsoft.com/office/officeart/2008/layout/BubblePictureList"/>
    <dgm:cxn modelId="{04392CA6-3B9F-4B03-81DE-74D979010A26}" type="presParOf" srcId="{2C5EA339-07D4-4965-A6B4-8F92FEF189F5}" destId="{29DBECEF-0B7D-4941-A205-BA3B42ACD715}" srcOrd="4" destOrd="0" presId="urn:microsoft.com/office/officeart/2008/layout/BubblePictureList"/>
    <dgm:cxn modelId="{10196F03-9A01-4FE1-BBEF-6A7AA3099BE5}" type="presParOf" srcId="{2C5EA339-07D4-4965-A6B4-8F92FEF189F5}" destId="{97A8563C-779B-470B-BA80-BB53E9374C0E}" srcOrd="5" destOrd="0" presId="urn:microsoft.com/office/officeart/2008/layout/BubblePictureList"/>
    <dgm:cxn modelId="{A8391594-256D-400F-9387-668788F2DB07}" type="presParOf" srcId="{97A8563C-779B-470B-BA80-BB53E9374C0E}" destId="{13A9D56B-CE4A-46B5-81C3-B1D5ED954FF9}" srcOrd="0" destOrd="0" presId="urn:microsoft.com/office/officeart/2008/layout/BubblePictureList"/>
    <dgm:cxn modelId="{76067C38-04D2-4778-A5F1-55D26CD599ED}" type="presParOf" srcId="{2C5EA339-07D4-4965-A6B4-8F92FEF189F5}" destId="{73855D1C-39BE-4D80-8A94-BAC8367C27CF}" srcOrd="6" destOrd="0" presId="urn:microsoft.com/office/officeart/2008/layout/BubblePictureList"/>
    <dgm:cxn modelId="{4940E1E8-9BC6-44F1-B8AB-6DA212DBD9A9}" type="presParOf" srcId="{73855D1C-39BE-4D80-8A94-BAC8367C27CF}" destId="{B8736DCA-B80D-4182-B6BD-E9FC5EDD7669}" srcOrd="0" destOrd="0" presId="urn:microsoft.com/office/officeart/2008/layout/BubblePictureList"/>
    <dgm:cxn modelId="{B982B096-1B80-4E2E-9336-A6B1E592853B}" type="presParOf" srcId="{2C5EA339-07D4-4965-A6B4-8F92FEF189F5}" destId="{1A42976F-0B89-4980-8EDA-FE183642BA24}" srcOrd="7" destOrd="0" presId="urn:microsoft.com/office/officeart/2008/layout/BubblePictureList"/>
    <dgm:cxn modelId="{06EA274A-69CB-4478-A5EA-DCABA6AFCD42}" type="presParOf" srcId="{1A42976F-0B89-4980-8EDA-FE183642BA24}" destId="{DF23E33B-F058-4258-8A7B-D507769D180A}" srcOrd="0" destOrd="0" presId="urn:microsoft.com/office/officeart/2008/layout/BubblePictureList"/>
    <dgm:cxn modelId="{062E0BE3-B713-49A8-AA5B-4C38DD912A7F}" type="presParOf" srcId="{2C5EA339-07D4-4965-A6B4-8F92FEF189F5}" destId="{47EC31DA-D210-413C-B72D-F41E362EF1E7}" srcOrd="8" destOrd="0" presId="urn:microsoft.com/office/officeart/2008/layout/BubblePictureList"/>
    <dgm:cxn modelId="{89E3529A-4666-4352-9457-33B58104490E}" type="presParOf" srcId="{2C5EA339-07D4-4965-A6B4-8F92FEF189F5}" destId="{736C071F-B254-4C81-A1C5-899DB2888A28}" srcOrd="9" destOrd="0" presId="urn:microsoft.com/office/officeart/2008/layout/BubblePictureList"/>
    <dgm:cxn modelId="{79B5B32F-E7AB-4CF2-80FA-2025C28BBF65}" type="presParOf" srcId="{2C5EA339-07D4-4965-A6B4-8F92FEF189F5}" destId="{AD8601B2-CA8E-4B72-8068-D96010F9CB47}" srcOrd="10" destOrd="0" presId="urn:microsoft.com/office/officeart/2008/layout/BubblePictureList"/>
    <dgm:cxn modelId="{0A70828D-105C-49AC-846A-6CF2E06FB493}" type="presParOf" srcId="{2C5EA339-07D4-4965-A6B4-8F92FEF189F5}" destId="{01102E0D-A2E7-4E20-BC36-54ED67F71A3D}" srcOrd="11" destOrd="0" presId="urn:microsoft.com/office/officeart/2008/layout/BubblePictureList"/>
    <dgm:cxn modelId="{3DEB0C3E-08C2-41C7-8514-A411A895A301}" type="presParOf" srcId="{01102E0D-A2E7-4E20-BC36-54ED67F71A3D}" destId="{976DCFC6-80CF-490C-93F4-135BDF0C2931}" srcOrd="0" destOrd="0" presId="urn:microsoft.com/office/officeart/2008/layout/BubblePictureList"/>
    <dgm:cxn modelId="{B432AF68-001B-49AA-A6AD-CCBBB8753C64}" type="presParOf" srcId="{2C5EA339-07D4-4965-A6B4-8F92FEF189F5}" destId="{BD469CF6-564F-4428-B54F-C11146DB3491}" srcOrd="12" destOrd="0" presId="urn:microsoft.com/office/officeart/2008/layout/BubblePictureList"/>
    <dgm:cxn modelId="{E95400AF-52B9-4C37-B1AD-62608E9EB831}" type="presParOf" srcId="{BD469CF6-564F-4428-B54F-C11146DB3491}" destId="{0EA72E3E-2FFB-4209-9937-85BDC3F7612E}" srcOrd="0" destOrd="0" presId="urn:microsoft.com/office/officeart/2008/layout/BubblePictureList"/>
    <dgm:cxn modelId="{34BC6730-6B58-42D3-94EE-14C78113BA9F}" type="presParOf" srcId="{2C5EA339-07D4-4965-A6B4-8F92FEF189F5}" destId="{42F1C356-DF3E-43BA-92BA-3DA10668229F}" srcOrd="13" destOrd="0" presId="urn:microsoft.com/office/officeart/2008/layout/BubblePictureList"/>
    <dgm:cxn modelId="{D0794340-88AB-4A8C-BD44-7A5C6CFEE9D7}" type="presParOf" srcId="{2C5EA339-07D4-4965-A6B4-8F92FEF189F5}" destId="{54D1C172-B910-475D-838A-1C533D1D3B15}" srcOrd="14" destOrd="0" presId="urn:microsoft.com/office/officeart/2008/layout/BubblePictureList"/>
    <dgm:cxn modelId="{23CB436C-3393-4673-B718-7C0B5F377F27}" type="presParOf" srcId="{2C5EA339-07D4-4965-A6B4-8F92FEF189F5}" destId="{50597A4C-80F7-482F-A221-DF84D46C2CDD}" srcOrd="15" destOrd="0" presId="urn:microsoft.com/office/officeart/2008/layout/BubblePictureList"/>
    <dgm:cxn modelId="{506CC5E6-D9ED-408C-8FF5-807569E6B916}" type="presParOf" srcId="{50597A4C-80F7-482F-A221-DF84D46C2CDD}" destId="{7800B78E-EE06-4CF7-9176-C35AF64B22C3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A970E0-0EB4-4230-93A6-A89B658231E3}" type="doc">
      <dgm:prSet loTypeId="urn:microsoft.com/office/officeart/2008/layout/BubblePictureList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66991389-F6AE-467C-BE08-1BDA6BB738C3}">
      <dgm:prSet phldrT="[Tekst]"/>
      <dgm:spPr/>
      <dgm:t>
        <a:bodyPr/>
        <a:lstStyle/>
        <a:p>
          <a:r>
            <a:rPr lang="pl-PL"/>
            <a:t>Katarzyna </a:t>
          </a:r>
          <a:r>
            <a:rPr lang="pl-PL" err="1"/>
            <a:t>Karpienko</a:t>
          </a:r>
          <a:endParaRPr lang="pl-PL"/>
        </a:p>
      </dgm:t>
    </dgm:pt>
    <dgm:pt modelId="{A0721172-A55C-462C-B56B-B4539A273EAF}" type="parTrans" cxnId="{9F455B4E-9D88-451B-A756-EC92826C7052}">
      <dgm:prSet/>
      <dgm:spPr/>
      <dgm:t>
        <a:bodyPr/>
        <a:lstStyle/>
        <a:p>
          <a:endParaRPr lang="pl-PL"/>
        </a:p>
      </dgm:t>
    </dgm:pt>
    <dgm:pt modelId="{4F13D0DE-AA02-4D08-9840-8795DAA6726B}" type="sibTrans" cxnId="{9F455B4E-9D88-451B-A756-EC92826C7052}">
      <dgm:prSet/>
      <dgm:spPr>
        <a:blipFill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  <dgm:t>
        <a:bodyPr/>
        <a:lstStyle/>
        <a:p>
          <a:endParaRPr lang="pl-PL"/>
        </a:p>
      </dgm:t>
    </dgm:pt>
    <dgm:pt modelId="{04CE7D75-95EB-4512-BC74-75BE00F751D9}">
      <dgm:prSet phldrT="[Tekst]"/>
      <dgm:spPr/>
      <dgm:t>
        <a:bodyPr/>
        <a:lstStyle/>
        <a:p>
          <a:r>
            <a:rPr lang="pl-PL"/>
            <a:t>Marcin </a:t>
          </a:r>
          <a:r>
            <a:rPr lang="pl-PL" err="1"/>
            <a:t>Gnyba</a:t>
          </a:r>
          <a:endParaRPr lang="pl-PL"/>
        </a:p>
      </dgm:t>
    </dgm:pt>
    <dgm:pt modelId="{AD767C6C-2D9B-4117-9BB4-D96431034A39}" type="parTrans" cxnId="{5FCE6FF3-AAEF-4D36-9980-A1DCB5A9572D}">
      <dgm:prSet/>
      <dgm:spPr/>
      <dgm:t>
        <a:bodyPr/>
        <a:lstStyle/>
        <a:p>
          <a:endParaRPr lang="pl-PL"/>
        </a:p>
      </dgm:t>
    </dgm:pt>
    <dgm:pt modelId="{0FEEDDB0-3C4F-427D-BB2E-4A035BE610BB}" type="sibTrans" cxnId="{5FCE6FF3-AAEF-4D36-9980-A1DCB5A9572D}">
      <dgm:prSet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0611" t="-10593" r="10611" b="-10593"/>
          </a:stretch>
        </a:blipFill>
      </dgm:spPr>
      <dgm:t>
        <a:bodyPr/>
        <a:lstStyle/>
        <a:p>
          <a:endParaRPr lang="pl-PL"/>
        </a:p>
      </dgm:t>
    </dgm:pt>
    <dgm:pt modelId="{DFA0FA07-8706-4CDF-8353-C1C41BB8BEE4}">
      <dgm:prSet phldrT="[Tekst]"/>
      <dgm:spPr/>
      <dgm:t>
        <a:bodyPr/>
        <a:lstStyle/>
        <a:p>
          <a:r>
            <a:rPr lang="pl-PL"/>
            <a:t>Krzysztof </a:t>
          </a:r>
          <a:r>
            <a:rPr lang="pl-PL" err="1"/>
            <a:t>Pyrchla</a:t>
          </a:r>
          <a:endParaRPr lang="pl-PL"/>
        </a:p>
      </dgm:t>
    </dgm:pt>
    <dgm:pt modelId="{3CE6D039-2471-4B10-B7AD-D7A5F98A51D1}" type="parTrans" cxnId="{76103B19-DD55-4D22-9E63-CB5DD65CAF22}">
      <dgm:prSet/>
      <dgm:spPr/>
      <dgm:t>
        <a:bodyPr/>
        <a:lstStyle/>
        <a:p>
          <a:endParaRPr lang="pl-PL"/>
        </a:p>
      </dgm:t>
    </dgm:pt>
    <dgm:pt modelId="{1498A204-CCAC-4203-9DC2-E317ED20EC42}" type="sibTrans" cxnId="{76103B19-DD55-4D22-9E63-CB5DD65CAF22}">
      <dgm:prSet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402" t="-15244" r="3402" b="-15244"/>
          </a:stretch>
        </a:blipFill>
      </dgm:spPr>
      <dgm:t>
        <a:bodyPr/>
        <a:lstStyle/>
        <a:p>
          <a:endParaRPr lang="pl-PL"/>
        </a:p>
      </dgm:t>
    </dgm:pt>
    <dgm:pt modelId="{2C5EA339-07D4-4965-A6B4-8F92FEF189F5}" type="pres">
      <dgm:prSet presAssocID="{79A970E0-0EB4-4230-93A6-A89B658231E3}" presName="Name0" presStyleCnt="0">
        <dgm:presLayoutVars>
          <dgm:chMax val="8"/>
          <dgm:chPref val="8"/>
          <dgm:dir/>
        </dgm:presLayoutVars>
      </dgm:prSet>
      <dgm:spPr/>
    </dgm:pt>
    <dgm:pt modelId="{6A1B62AE-CD8E-43C1-9FED-2F2E4D37C486}" type="pres">
      <dgm:prSet presAssocID="{66991389-F6AE-467C-BE08-1BDA6BB738C3}" presName="parent_text_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A8DBE32F-1F38-4C32-AE09-419C75D0D62E}" type="pres">
      <dgm:prSet presAssocID="{66991389-F6AE-467C-BE08-1BDA6BB738C3}" presName="image_accent_1" presStyleCnt="0"/>
      <dgm:spPr/>
    </dgm:pt>
    <dgm:pt modelId="{A8BD4577-0B3C-4A6A-AE46-25A8A5843A4E}" type="pres">
      <dgm:prSet presAssocID="{66991389-F6AE-467C-BE08-1BDA6BB738C3}" presName="imageAccentRepeatNode" presStyleLbl="alignNode1" presStyleIdx="0" presStyleCnt="6"/>
      <dgm:spPr/>
    </dgm:pt>
    <dgm:pt modelId="{3859187D-48A7-48D6-BC6C-FB9B7D806575}" type="pres">
      <dgm:prSet presAssocID="{66991389-F6AE-467C-BE08-1BDA6BB738C3}" presName="accent_1" presStyleLbl="alignNode1" presStyleIdx="1" presStyleCnt="6"/>
      <dgm:spPr/>
    </dgm:pt>
    <dgm:pt modelId="{40A34453-FFCF-4E7A-B2B2-136B33049292}" type="pres">
      <dgm:prSet presAssocID="{4F13D0DE-AA02-4D08-9840-8795DAA6726B}" presName="image_1" presStyleCnt="0"/>
      <dgm:spPr/>
    </dgm:pt>
    <dgm:pt modelId="{F17B5177-8195-428E-B5EB-F5C25CD13AF3}" type="pres">
      <dgm:prSet presAssocID="{4F13D0DE-AA02-4D08-9840-8795DAA6726B}" presName="imageRepeatNode" presStyleLbl="fgImgPlace1" presStyleIdx="0" presStyleCnt="3"/>
      <dgm:spPr/>
    </dgm:pt>
    <dgm:pt modelId="{AD247A8C-2EEF-4BB9-9DDE-0F410D12CFBD}" type="pres">
      <dgm:prSet presAssocID="{DFA0FA07-8706-4CDF-8353-C1C41BB8BEE4}" presName="parent_text_2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BC0F708E-652C-4D0B-B635-FD48AA6A7FAF}" type="pres">
      <dgm:prSet presAssocID="{DFA0FA07-8706-4CDF-8353-C1C41BB8BEE4}" presName="image_accent_2" presStyleCnt="0"/>
      <dgm:spPr/>
    </dgm:pt>
    <dgm:pt modelId="{0EA72E3E-2FFB-4209-9937-85BDC3F7612E}" type="pres">
      <dgm:prSet presAssocID="{DFA0FA07-8706-4CDF-8353-C1C41BB8BEE4}" presName="imageAccentRepeatNode" presStyleLbl="alignNode1" presStyleIdx="2" presStyleCnt="6"/>
      <dgm:spPr/>
    </dgm:pt>
    <dgm:pt modelId="{EA2D895B-A77C-4411-B0D1-848C33AB2F08}" type="pres">
      <dgm:prSet presAssocID="{1498A204-CCAC-4203-9DC2-E317ED20EC42}" presName="image_2" presStyleCnt="0"/>
      <dgm:spPr/>
    </dgm:pt>
    <dgm:pt modelId="{7800B78E-EE06-4CF7-9176-C35AF64B22C3}" type="pres">
      <dgm:prSet presAssocID="{1498A204-CCAC-4203-9DC2-E317ED20EC42}" presName="imageRepeatNode" presStyleLbl="fgImgPlace1" presStyleIdx="1" presStyleCnt="3"/>
      <dgm:spPr/>
    </dgm:pt>
    <dgm:pt modelId="{6CBC07E1-B980-43BC-8C46-524B74D98CF6}" type="pres">
      <dgm:prSet presAssocID="{04CE7D75-95EB-4512-BC74-75BE00F751D9}" presName="image_accent_3" presStyleCnt="0"/>
      <dgm:spPr/>
    </dgm:pt>
    <dgm:pt modelId="{DF23E33B-F058-4258-8A7B-D507769D180A}" type="pres">
      <dgm:prSet presAssocID="{04CE7D75-95EB-4512-BC74-75BE00F751D9}" presName="imageAccentRepeatNode" presStyleLbl="alignNode1" presStyleIdx="3" presStyleCnt="6"/>
      <dgm:spPr/>
    </dgm:pt>
    <dgm:pt modelId="{19B230E5-8BB7-427F-ABD1-C711C20C9A97}" type="pres">
      <dgm:prSet presAssocID="{04CE7D75-95EB-4512-BC74-75BE00F751D9}" presName="parent_text_3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380D7DFA-5F1A-42E6-9A22-47884962D97F}" type="pres">
      <dgm:prSet presAssocID="{04CE7D75-95EB-4512-BC74-75BE00F751D9}" presName="accent_2" presStyleLbl="alignNode1" presStyleIdx="4" presStyleCnt="6"/>
      <dgm:spPr/>
    </dgm:pt>
    <dgm:pt modelId="{9603422F-B3CA-421F-889E-87AC65DE60D8}" type="pres">
      <dgm:prSet presAssocID="{04CE7D75-95EB-4512-BC74-75BE00F751D9}" presName="accent_3" presStyleLbl="alignNode1" presStyleIdx="5" presStyleCnt="6"/>
      <dgm:spPr/>
    </dgm:pt>
    <dgm:pt modelId="{045A9391-2E05-4D7C-BD56-F1AC340D78DD}" type="pres">
      <dgm:prSet presAssocID="{0FEEDDB0-3C4F-427D-BB2E-4A035BE610BB}" presName="image_3" presStyleCnt="0"/>
      <dgm:spPr/>
    </dgm:pt>
    <dgm:pt modelId="{976DCFC6-80CF-490C-93F4-135BDF0C2931}" type="pres">
      <dgm:prSet presAssocID="{0FEEDDB0-3C4F-427D-BB2E-4A035BE610BB}" presName="imageRepeatNode" presStyleLbl="fgImgPlace1" presStyleIdx="2" presStyleCnt="3"/>
      <dgm:spPr/>
    </dgm:pt>
  </dgm:ptLst>
  <dgm:cxnLst>
    <dgm:cxn modelId="{76103B19-DD55-4D22-9E63-CB5DD65CAF22}" srcId="{79A970E0-0EB4-4230-93A6-A89B658231E3}" destId="{DFA0FA07-8706-4CDF-8353-C1C41BB8BEE4}" srcOrd="1" destOrd="0" parTransId="{3CE6D039-2471-4B10-B7AD-D7A5F98A51D1}" sibTransId="{1498A204-CCAC-4203-9DC2-E317ED20EC42}"/>
    <dgm:cxn modelId="{083C912A-A433-4F0E-BC68-FE9D76109144}" type="presOf" srcId="{1498A204-CCAC-4203-9DC2-E317ED20EC42}" destId="{7800B78E-EE06-4CF7-9176-C35AF64B22C3}" srcOrd="0" destOrd="0" presId="urn:microsoft.com/office/officeart/2008/layout/BubblePictureList"/>
    <dgm:cxn modelId="{9F455B4E-9D88-451B-A756-EC92826C7052}" srcId="{79A970E0-0EB4-4230-93A6-A89B658231E3}" destId="{66991389-F6AE-467C-BE08-1BDA6BB738C3}" srcOrd="0" destOrd="0" parTransId="{A0721172-A55C-462C-B56B-B4539A273EAF}" sibTransId="{4F13D0DE-AA02-4D08-9840-8795DAA6726B}"/>
    <dgm:cxn modelId="{7D9317A4-E502-4F80-A01C-36540BFFF31D}" type="presOf" srcId="{DFA0FA07-8706-4CDF-8353-C1C41BB8BEE4}" destId="{AD247A8C-2EEF-4BB9-9DDE-0F410D12CFBD}" srcOrd="0" destOrd="0" presId="urn:microsoft.com/office/officeart/2008/layout/BubblePictureList"/>
    <dgm:cxn modelId="{C491FFA4-7505-4A2B-A2ED-786F246AFA21}" type="presOf" srcId="{04CE7D75-95EB-4512-BC74-75BE00F751D9}" destId="{19B230E5-8BB7-427F-ABD1-C711C20C9A97}" srcOrd="0" destOrd="0" presId="urn:microsoft.com/office/officeart/2008/layout/BubblePictureList"/>
    <dgm:cxn modelId="{97A935B8-4EFB-425D-9291-F2AF3360FC08}" type="presOf" srcId="{79A970E0-0EB4-4230-93A6-A89B658231E3}" destId="{2C5EA339-07D4-4965-A6B4-8F92FEF189F5}" srcOrd="0" destOrd="0" presId="urn:microsoft.com/office/officeart/2008/layout/BubblePictureList"/>
    <dgm:cxn modelId="{63679CC5-495B-413A-8B6E-1B29692CE3B5}" type="presOf" srcId="{4F13D0DE-AA02-4D08-9840-8795DAA6726B}" destId="{F17B5177-8195-428E-B5EB-F5C25CD13AF3}" srcOrd="0" destOrd="0" presId="urn:microsoft.com/office/officeart/2008/layout/BubblePictureList"/>
    <dgm:cxn modelId="{72F844D0-9E74-4CEE-88B2-B7724CF160AF}" type="presOf" srcId="{66991389-F6AE-467C-BE08-1BDA6BB738C3}" destId="{6A1B62AE-CD8E-43C1-9FED-2F2E4D37C486}" srcOrd="0" destOrd="0" presId="urn:microsoft.com/office/officeart/2008/layout/BubblePictureList"/>
    <dgm:cxn modelId="{B2C7C7F2-E758-4BA7-BB49-3F5443AC311D}" type="presOf" srcId="{0FEEDDB0-3C4F-427D-BB2E-4A035BE610BB}" destId="{976DCFC6-80CF-490C-93F4-135BDF0C2931}" srcOrd="0" destOrd="0" presId="urn:microsoft.com/office/officeart/2008/layout/BubblePictureList"/>
    <dgm:cxn modelId="{5FCE6FF3-AAEF-4D36-9980-A1DCB5A9572D}" srcId="{79A970E0-0EB4-4230-93A6-A89B658231E3}" destId="{04CE7D75-95EB-4512-BC74-75BE00F751D9}" srcOrd="2" destOrd="0" parTransId="{AD767C6C-2D9B-4117-9BB4-D96431034A39}" sibTransId="{0FEEDDB0-3C4F-427D-BB2E-4A035BE610BB}"/>
    <dgm:cxn modelId="{99FBA8B0-FD50-4ACD-B1FE-D83A0E11082F}" type="presParOf" srcId="{2C5EA339-07D4-4965-A6B4-8F92FEF189F5}" destId="{6A1B62AE-CD8E-43C1-9FED-2F2E4D37C486}" srcOrd="0" destOrd="0" presId="urn:microsoft.com/office/officeart/2008/layout/BubblePictureList"/>
    <dgm:cxn modelId="{4C2F45C9-A908-4003-ABC6-8EED87F2A770}" type="presParOf" srcId="{2C5EA339-07D4-4965-A6B4-8F92FEF189F5}" destId="{A8DBE32F-1F38-4C32-AE09-419C75D0D62E}" srcOrd="1" destOrd="0" presId="urn:microsoft.com/office/officeart/2008/layout/BubblePictureList"/>
    <dgm:cxn modelId="{7F043F5B-E434-4D86-AF43-6166D77584D0}" type="presParOf" srcId="{A8DBE32F-1F38-4C32-AE09-419C75D0D62E}" destId="{A8BD4577-0B3C-4A6A-AE46-25A8A5843A4E}" srcOrd="0" destOrd="0" presId="urn:microsoft.com/office/officeart/2008/layout/BubblePictureList"/>
    <dgm:cxn modelId="{9027C787-28AC-451D-B93F-873A9B3FF8FA}" type="presParOf" srcId="{2C5EA339-07D4-4965-A6B4-8F92FEF189F5}" destId="{3859187D-48A7-48D6-BC6C-FB9B7D806575}" srcOrd="2" destOrd="0" presId="urn:microsoft.com/office/officeart/2008/layout/BubblePictureList"/>
    <dgm:cxn modelId="{77939033-6137-4511-B435-A1EC82562213}" type="presParOf" srcId="{2C5EA339-07D4-4965-A6B4-8F92FEF189F5}" destId="{40A34453-FFCF-4E7A-B2B2-136B33049292}" srcOrd="3" destOrd="0" presId="urn:microsoft.com/office/officeart/2008/layout/BubblePictureList"/>
    <dgm:cxn modelId="{1FBD3BCF-E452-45A9-90E2-8AC2AB52BA75}" type="presParOf" srcId="{40A34453-FFCF-4E7A-B2B2-136B33049292}" destId="{F17B5177-8195-428E-B5EB-F5C25CD13AF3}" srcOrd="0" destOrd="0" presId="urn:microsoft.com/office/officeart/2008/layout/BubblePictureList"/>
    <dgm:cxn modelId="{6D15E635-2500-46FE-A403-6BCF58E6E3F2}" type="presParOf" srcId="{2C5EA339-07D4-4965-A6B4-8F92FEF189F5}" destId="{AD247A8C-2EEF-4BB9-9DDE-0F410D12CFBD}" srcOrd="4" destOrd="0" presId="urn:microsoft.com/office/officeart/2008/layout/BubblePictureList"/>
    <dgm:cxn modelId="{E619128E-252A-4436-9C33-B0FB11C2AAF9}" type="presParOf" srcId="{2C5EA339-07D4-4965-A6B4-8F92FEF189F5}" destId="{BC0F708E-652C-4D0B-B635-FD48AA6A7FAF}" srcOrd="5" destOrd="0" presId="urn:microsoft.com/office/officeart/2008/layout/BubblePictureList"/>
    <dgm:cxn modelId="{8A1DC668-EEED-49D6-ADA3-C7A3B3F2644E}" type="presParOf" srcId="{BC0F708E-652C-4D0B-B635-FD48AA6A7FAF}" destId="{0EA72E3E-2FFB-4209-9937-85BDC3F7612E}" srcOrd="0" destOrd="0" presId="urn:microsoft.com/office/officeart/2008/layout/BubblePictureList"/>
    <dgm:cxn modelId="{D5517AFD-A4F5-4FD1-B9F5-6A701069EF24}" type="presParOf" srcId="{2C5EA339-07D4-4965-A6B4-8F92FEF189F5}" destId="{EA2D895B-A77C-4411-B0D1-848C33AB2F08}" srcOrd="6" destOrd="0" presId="urn:microsoft.com/office/officeart/2008/layout/BubblePictureList"/>
    <dgm:cxn modelId="{83C2BB69-05EE-4F68-8462-78F4656F365B}" type="presParOf" srcId="{EA2D895B-A77C-4411-B0D1-848C33AB2F08}" destId="{7800B78E-EE06-4CF7-9176-C35AF64B22C3}" srcOrd="0" destOrd="0" presId="urn:microsoft.com/office/officeart/2008/layout/BubblePictureList"/>
    <dgm:cxn modelId="{02AF2D8C-4F5F-4892-BCDD-D9CEF5776B5F}" type="presParOf" srcId="{2C5EA339-07D4-4965-A6B4-8F92FEF189F5}" destId="{6CBC07E1-B980-43BC-8C46-524B74D98CF6}" srcOrd="7" destOrd="0" presId="urn:microsoft.com/office/officeart/2008/layout/BubblePictureList"/>
    <dgm:cxn modelId="{581FA005-5A2E-4753-BEE1-F0B7752D2F1F}" type="presParOf" srcId="{6CBC07E1-B980-43BC-8C46-524B74D98CF6}" destId="{DF23E33B-F058-4258-8A7B-D507769D180A}" srcOrd="0" destOrd="0" presId="urn:microsoft.com/office/officeart/2008/layout/BubblePictureList"/>
    <dgm:cxn modelId="{9F9962BA-B275-4FF8-94AA-7D6FB6B3978F}" type="presParOf" srcId="{2C5EA339-07D4-4965-A6B4-8F92FEF189F5}" destId="{19B230E5-8BB7-427F-ABD1-C711C20C9A97}" srcOrd="8" destOrd="0" presId="urn:microsoft.com/office/officeart/2008/layout/BubblePictureList"/>
    <dgm:cxn modelId="{02180761-AF38-4682-AEE9-003F58ABD4E6}" type="presParOf" srcId="{2C5EA339-07D4-4965-A6B4-8F92FEF189F5}" destId="{380D7DFA-5F1A-42E6-9A22-47884962D97F}" srcOrd="9" destOrd="0" presId="urn:microsoft.com/office/officeart/2008/layout/BubblePictureList"/>
    <dgm:cxn modelId="{3F8DD157-8C25-40EE-A02D-780DA9CAE04C}" type="presParOf" srcId="{2C5EA339-07D4-4965-A6B4-8F92FEF189F5}" destId="{9603422F-B3CA-421F-889E-87AC65DE60D8}" srcOrd="10" destOrd="0" presId="urn:microsoft.com/office/officeart/2008/layout/BubblePictureList"/>
    <dgm:cxn modelId="{DC8604DA-24BA-4681-89C8-112E2219DC97}" type="presParOf" srcId="{2C5EA339-07D4-4965-A6B4-8F92FEF189F5}" destId="{045A9391-2E05-4D7C-BD56-F1AC340D78DD}" srcOrd="11" destOrd="0" presId="urn:microsoft.com/office/officeart/2008/layout/BubblePictureList"/>
    <dgm:cxn modelId="{21176175-D71F-4ED4-956C-ECC426496747}" type="presParOf" srcId="{045A9391-2E05-4D7C-BD56-F1AC340D78DD}" destId="{976DCFC6-80CF-490C-93F4-135BDF0C2931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A970E0-0EB4-4230-93A6-A89B658231E3}" type="doc">
      <dgm:prSet loTypeId="urn:microsoft.com/office/officeart/2008/layout/BubblePictureList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66991389-F6AE-467C-BE08-1BDA6BB738C3}">
      <dgm:prSet phldrT="[Tekst]"/>
      <dgm:spPr/>
      <dgm:t>
        <a:bodyPr/>
        <a:lstStyle/>
        <a:p>
          <a:r>
            <a:rPr lang="pl-PL"/>
            <a:t>Jerzy Pluciński</a:t>
          </a:r>
        </a:p>
      </dgm:t>
    </dgm:pt>
    <dgm:pt modelId="{A0721172-A55C-462C-B56B-B4539A273EAF}" type="parTrans" cxnId="{9F455B4E-9D88-451B-A756-EC92826C7052}">
      <dgm:prSet/>
      <dgm:spPr/>
      <dgm:t>
        <a:bodyPr/>
        <a:lstStyle/>
        <a:p>
          <a:endParaRPr lang="pl-PL"/>
        </a:p>
      </dgm:t>
    </dgm:pt>
    <dgm:pt modelId="{4F13D0DE-AA02-4D08-9840-8795DAA6726B}" type="sibTrans" cxnId="{9F455B4E-9D88-451B-A756-EC92826C7052}">
      <dgm:prSet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542" t="-13611" r="1542" b="-13611"/>
          </a:stretch>
        </a:blipFill>
      </dgm:spPr>
      <dgm:t>
        <a:bodyPr/>
        <a:lstStyle/>
        <a:p>
          <a:endParaRPr lang="pl-PL"/>
        </a:p>
      </dgm:t>
    </dgm:pt>
    <dgm:pt modelId="{04CE7D75-95EB-4512-BC74-75BE00F751D9}">
      <dgm:prSet phldrT="[Tekst]"/>
      <dgm:spPr/>
      <dgm:t>
        <a:bodyPr/>
        <a:lstStyle/>
        <a:p>
          <a:r>
            <a:rPr lang="pl-PL"/>
            <a:t>Marcin </a:t>
          </a:r>
          <a:r>
            <a:rPr lang="pl-PL" err="1"/>
            <a:t>Strąkowski</a:t>
          </a:r>
          <a:endParaRPr lang="pl-PL"/>
        </a:p>
      </dgm:t>
    </dgm:pt>
    <dgm:pt modelId="{AD767C6C-2D9B-4117-9BB4-D96431034A39}" type="parTrans" cxnId="{5FCE6FF3-AAEF-4D36-9980-A1DCB5A9572D}">
      <dgm:prSet/>
      <dgm:spPr/>
      <dgm:t>
        <a:bodyPr/>
        <a:lstStyle/>
        <a:p>
          <a:endParaRPr lang="pl-PL"/>
        </a:p>
      </dgm:t>
    </dgm:pt>
    <dgm:pt modelId="{0FEEDDB0-3C4F-427D-BB2E-4A035BE610BB}" type="sibTrans" cxnId="{5FCE6FF3-AAEF-4D36-9980-A1DCB5A9572D}">
      <dgm:prSet/>
      <dgm:spPr>
        <a:blipFill dpi="0" rotWithShape="1"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0611" t="-4535" r="10611" b="-4535"/>
          </a:stretch>
        </a:blipFill>
      </dgm:spPr>
      <dgm:t>
        <a:bodyPr/>
        <a:lstStyle/>
        <a:p>
          <a:endParaRPr lang="pl-PL"/>
        </a:p>
      </dgm:t>
    </dgm:pt>
    <dgm:pt modelId="{DFA0FA07-8706-4CDF-8353-C1C41BB8BEE4}">
      <dgm:prSet phldrT="[Tekst]"/>
      <dgm:spPr/>
      <dgm:t>
        <a:bodyPr/>
        <a:lstStyle/>
        <a:p>
          <a:r>
            <a:rPr lang="pl-PL"/>
            <a:t>Paweł Wierzba</a:t>
          </a:r>
        </a:p>
      </dgm:t>
    </dgm:pt>
    <dgm:pt modelId="{3CE6D039-2471-4B10-B7AD-D7A5F98A51D1}" type="parTrans" cxnId="{76103B19-DD55-4D22-9E63-CB5DD65CAF22}">
      <dgm:prSet/>
      <dgm:spPr/>
      <dgm:t>
        <a:bodyPr/>
        <a:lstStyle/>
        <a:p>
          <a:endParaRPr lang="pl-PL"/>
        </a:p>
      </dgm:t>
    </dgm:pt>
    <dgm:pt modelId="{1498A204-CCAC-4203-9DC2-E317ED20EC42}" type="sibTrans" cxnId="{76103B19-DD55-4D22-9E63-CB5DD65CAF22}">
      <dgm:prSet/>
      <dgm:spPr>
        <a:blipFill>
          <a:blip xmlns:r="http://schemas.openxmlformats.org/officeDocument/2006/relationships"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4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  <dgm:t>
        <a:bodyPr/>
        <a:lstStyle/>
        <a:p>
          <a:endParaRPr lang="pl-PL"/>
        </a:p>
      </dgm:t>
    </dgm:pt>
    <dgm:pt modelId="{2C5EA339-07D4-4965-A6B4-8F92FEF189F5}" type="pres">
      <dgm:prSet presAssocID="{79A970E0-0EB4-4230-93A6-A89B658231E3}" presName="Name0" presStyleCnt="0">
        <dgm:presLayoutVars>
          <dgm:chMax val="8"/>
          <dgm:chPref val="8"/>
          <dgm:dir/>
        </dgm:presLayoutVars>
      </dgm:prSet>
      <dgm:spPr/>
    </dgm:pt>
    <dgm:pt modelId="{6A1B62AE-CD8E-43C1-9FED-2F2E4D37C486}" type="pres">
      <dgm:prSet presAssocID="{66991389-F6AE-467C-BE08-1BDA6BB738C3}" presName="parent_text_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A8DBE32F-1F38-4C32-AE09-419C75D0D62E}" type="pres">
      <dgm:prSet presAssocID="{66991389-F6AE-467C-BE08-1BDA6BB738C3}" presName="image_accent_1" presStyleCnt="0"/>
      <dgm:spPr/>
    </dgm:pt>
    <dgm:pt modelId="{A8BD4577-0B3C-4A6A-AE46-25A8A5843A4E}" type="pres">
      <dgm:prSet presAssocID="{66991389-F6AE-467C-BE08-1BDA6BB738C3}" presName="imageAccentRepeatNode" presStyleLbl="alignNode1" presStyleIdx="0" presStyleCnt="6"/>
      <dgm:spPr/>
    </dgm:pt>
    <dgm:pt modelId="{3859187D-48A7-48D6-BC6C-FB9B7D806575}" type="pres">
      <dgm:prSet presAssocID="{66991389-F6AE-467C-BE08-1BDA6BB738C3}" presName="accent_1" presStyleLbl="alignNode1" presStyleIdx="1" presStyleCnt="6"/>
      <dgm:spPr/>
    </dgm:pt>
    <dgm:pt modelId="{40A34453-FFCF-4E7A-B2B2-136B33049292}" type="pres">
      <dgm:prSet presAssocID="{4F13D0DE-AA02-4D08-9840-8795DAA6726B}" presName="image_1" presStyleCnt="0"/>
      <dgm:spPr/>
    </dgm:pt>
    <dgm:pt modelId="{F17B5177-8195-428E-B5EB-F5C25CD13AF3}" type="pres">
      <dgm:prSet presAssocID="{4F13D0DE-AA02-4D08-9840-8795DAA6726B}" presName="imageRepeatNode" presStyleLbl="fgImgPlace1" presStyleIdx="0" presStyleCnt="3"/>
      <dgm:spPr/>
    </dgm:pt>
    <dgm:pt modelId="{D39AD9EB-EBD7-4D57-AEBB-D6635324EB32}" type="pres">
      <dgm:prSet presAssocID="{04CE7D75-95EB-4512-BC74-75BE00F751D9}" presName="parent_text_2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8F2F3D4-E3EF-47B3-8422-2BFAB19A1335}" type="pres">
      <dgm:prSet presAssocID="{04CE7D75-95EB-4512-BC74-75BE00F751D9}" presName="image_accent_2" presStyleCnt="0"/>
      <dgm:spPr/>
    </dgm:pt>
    <dgm:pt modelId="{DF23E33B-F058-4258-8A7B-D507769D180A}" type="pres">
      <dgm:prSet presAssocID="{04CE7D75-95EB-4512-BC74-75BE00F751D9}" presName="imageAccentRepeatNode" presStyleLbl="alignNode1" presStyleIdx="2" presStyleCnt="6"/>
      <dgm:spPr/>
    </dgm:pt>
    <dgm:pt modelId="{FE24E688-813B-4616-A651-24F80C8EDB66}" type="pres">
      <dgm:prSet presAssocID="{0FEEDDB0-3C4F-427D-BB2E-4A035BE610BB}" presName="image_2" presStyleCnt="0"/>
      <dgm:spPr/>
    </dgm:pt>
    <dgm:pt modelId="{976DCFC6-80CF-490C-93F4-135BDF0C2931}" type="pres">
      <dgm:prSet presAssocID="{0FEEDDB0-3C4F-427D-BB2E-4A035BE610BB}" presName="imageRepeatNode" presStyleLbl="fgImgPlace1" presStyleIdx="1" presStyleCnt="3"/>
      <dgm:spPr/>
    </dgm:pt>
    <dgm:pt modelId="{7C4FE39E-3807-42C3-916D-8A17AFBF3C16}" type="pres">
      <dgm:prSet presAssocID="{DFA0FA07-8706-4CDF-8353-C1C41BB8BEE4}" presName="image_accent_3" presStyleCnt="0"/>
      <dgm:spPr/>
    </dgm:pt>
    <dgm:pt modelId="{0EA72E3E-2FFB-4209-9937-85BDC3F7612E}" type="pres">
      <dgm:prSet presAssocID="{DFA0FA07-8706-4CDF-8353-C1C41BB8BEE4}" presName="imageAccentRepeatNode" presStyleLbl="alignNode1" presStyleIdx="3" presStyleCnt="6"/>
      <dgm:spPr/>
    </dgm:pt>
    <dgm:pt modelId="{B83F7685-213C-46DB-99FE-EF8E89FD475A}" type="pres">
      <dgm:prSet presAssocID="{DFA0FA07-8706-4CDF-8353-C1C41BB8BEE4}" presName="parent_text_3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D4A53185-E2D7-4313-989F-E0A86C5B5F51}" type="pres">
      <dgm:prSet presAssocID="{DFA0FA07-8706-4CDF-8353-C1C41BB8BEE4}" presName="accent_2" presStyleLbl="alignNode1" presStyleIdx="4" presStyleCnt="6"/>
      <dgm:spPr/>
    </dgm:pt>
    <dgm:pt modelId="{AEF24F0C-7A5E-4AD1-86A5-2821CA1ED8D2}" type="pres">
      <dgm:prSet presAssocID="{DFA0FA07-8706-4CDF-8353-C1C41BB8BEE4}" presName="accent_3" presStyleLbl="alignNode1" presStyleIdx="5" presStyleCnt="6"/>
      <dgm:spPr/>
    </dgm:pt>
    <dgm:pt modelId="{02F9C510-EAD2-49CD-88D3-35A8B055D360}" type="pres">
      <dgm:prSet presAssocID="{1498A204-CCAC-4203-9DC2-E317ED20EC42}" presName="image_3" presStyleCnt="0"/>
      <dgm:spPr/>
    </dgm:pt>
    <dgm:pt modelId="{7800B78E-EE06-4CF7-9176-C35AF64B22C3}" type="pres">
      <dgm:prSet presAssocID="{1498A204-CCAC-4203-9DC2-E317ED20EC42}" presName="imageRepeatNode" presStyleLbl="fgImgPlace1" presStyleIdx="2" presStyleCnt="3"/>
      <dgm:spPr/>
    </dgm:pt>
  </dgm:ptLst>
  <dgm:cxnLst>
    <dgm:cxn modelId="{3C45B504-B8AC-468B-B1DE-DF998F9B04F2}" type="presOf" srcId="{4F13D0DE-AA02-4D08-9840-8795DAA6726B}" destId="{F17B5177-8195-428E-B5EB-F5C25CD13AF3}" srcOrd="0" destOrd="0" presId="urn:microsoft.com/office/officeart/2008/layout/BubblePictureList"/>
    <dgm:cxn modelId="{76103B19-DD55-4D22-9E63-CB5DD65CAF22}" srcId="{79A970E0-0EB4-4230-93A6-A89B658231E3}" destId="{DFA0FA07-8706-4CDF-8353-C1C41BB8BEE4}" srcOrd="2" destOrd="0" parTransId="{3CE6D039-2471-4B10-B7AD-D7A5F98A51D1}" sibTransId="{1498A204-CCAC-4203-9DC2-E317ED20EC42}"/>
    <dgm:cxn modelId="{A6649A2C-2782-422E-8C27-F81B813EA906}" type="presOf" srcId="{04CE7D75-95EB-4512-BC74-75BE00F751D9}" destId="{D39AD9EB-EBD7-4D57-AEBB-D6635324EB32}" srcOrd="0" destOrd="0" presId="urn:microsoft.com/office/officeart/2008/layout/BubblePictureList"/>
    <dgm:cxn modelId="{0B9E4D31-3483-424F-B96C-DE0DD2C06307}" type="presOf" srcId="{1498A204-CCAC-4203-9DC2-E317ED20EC42}" destId="{7800B78E-EE06-4CF7-9176-C35AF64B22C3}" srcOrd="0" destOrd="0" presId="urn:microsoft.com/office/officeart/2008/layout/BubblePictureList"/>
    <dgm:cxn modelId="{44B0BB35-A63A-40FC-96FA-695BAC555A2D}" type="presOf" srcId="{DFA0FA07-8706-4CDF-8353-C1C41BB8BEE4}" destId="{B83F7685-213C-46DB-99FE-EF8E89FD475A}" srcOrd="0" destOrd="0" presId="urn:microsoft.com/office/officeart/2008/layout/BubblePictureList"/>
    <dgm:cxn modelId="{9F455B4E-9D88-451B-A756-EC92826C7052}" srcId="{79A970E0-0EB4-4230-93A6-A89B658231E3}" destId="{66991389-F6AE-467C-BE08-1BDA6BB738C3}" srcOrd="0" destOrd="0" parTransId="{A0721172-A55C-462C-B56B-B4539A273EAF}" sibTransId="{4F13D0DE-AA02-4D08-9840-8795DAA6726B}"/>
    <dgm:cxn modelId="{6341BC94-CF0F-4E05-9869-3A83084AD6E8}" type="presOf" srcId="{66991389-F6AE-467C-BE08-1BDA6BB738C3}" destId="{6A1B62AE-CD8E-43C1-9FED-2F2E4D37C486}" srcOrd="0" destOrd="0" presId="urn:microsoft.com/office/officeart/2008/layout/BubblePictureList"/>
    <dgm:cxn modelId="{97A935B8-4EFB-425D-9291-F2AF3360FC08}" type="presOf" srcId="{79A970E0-0EB4-4230-93A6-A89B658231E3}" destId="{2C5EA339-07D4-4965-A6B4-8F92FEF189F5}" srcOrd="0" destOrd="0" presId="urn:microsoft.com/office/officeart/2008/layout/BubblePictureList"/>
    <dgm:cxn modelId="{5FCE6FF3-AAEF-4D36-9980-A1DCB5A9572D}" srcId="{79A970E0-0EB4-4230-93A6-A89B658231E3}" destId="{04CE7D75-95EB-4512-BC74-75BE00F751D9}" srcOrd="1" destOrd="0" parTransId="{AD767C6C-2D9B-4117-9BB4-D96431034A39}" sibTransId="{0FEEDDB0-3C4F-427D-BB2E-4A035BE610BB}"/>
    <dgm:cxn modelId="{476D3DFB-C15A-44D2-B3B5-12DC04377793}" type="presOf" srcId="{0FEEDDB0-3C4F-427D-BB2E-4A035BE610BB}" destId="{976DCFC6-80CF-490C-93F4-135BDF0C2931}" srcOrd="0" destOrd="0" presId="urn:microsoft.com/office/officeart/2008/layout/BubblePictureList"/>
    <dgm:cxn modelId="{1D1968E2-5506-49AF-BE03-27014A8B67FB}" type="presParOf" srcId="{2C5EA339-07D4-4965-A6B4-8F92FEF189F5}" destId="{6A1B62AE-CD8E-43C1-9FED-2F2E4D37C486}" srcOrd="0" destOrd="0" presId="urn:microsoft.com/office/officeart/2008/layout/BubblePictureList"/>
    <dgm:cxn modelId="{63EF3A2D-DFB0-476F-9665-D4677F169219}" type="presParOf" srcId="{2C5EA339-07D4-4965-A6B4-8F92FEF189F5}" destId="{A8DBE32F-1F38-4C32-AE09-419C75D0D62E}" srcOrd="1" destOrd="0" presId="urn:microsoft.com/office/officeart/2008/layout/BubblePictureList"/>
    <dgm:cxn modelId="{64274C57-6102-462B-B0F5-21C053CB3283}" type="presParOf" srcId="{A8DBE32F-1F38-4C32-AE09-419C75D0D62E}" destId="{A8BD4577-0B3C-4A6A-AE46-25A8A5843A4E}" srcOrd="0" destOrd="0" presId="urn:microsoft.com/office/officeart/2008/layout/BubblePictureList"/>
    <dgm:cxn modelId="{E62163B2-D879-47B1-916A-2351FA7AA990}" type="presParOf" srcId="{2C5EA339-07D4-4965-A6B4-8F92FEF189F5}" destId="{3859187D-48A7-48D6-BC6C-FB9B7D806575}" srcOrd="2" destOrd="0" presId="urn:microsoft.com/office/officeart/2008/layout/BubblePictureList"/>
    <dgm:cxn modelId="{20B0DE20-3F5D-4FFA-B7EF-2287201D1328}" type="presParOf" srcId="{2C5EA339-07D4-4965-A6B4-8F92FEF189F5}" destId="{40A34453-FFCF-4E7A-B2B2-136B33049292}" srcOrd="3" destOrd="0" presId="urn:microsoft.com/office/officeart/2008/layout/BubblePictureList"/>
    <dgm:cxn modelId="{E136F7B7-3745-4420-B808-CE47A91564BB}" type="presParOf" srcId="{40A34453-FFCF-4E7A-B2B2-136B33049292}" destId="{F17B5177-8195-428E-B5EB-F5C25CD13AF3}" srcOrd="0" destOrd="0" presId="urn:microsoft.com/office/officeart/2008/layout/BubblePictureList"/>
    <dgm:cxn modelId="{B2DC17DB-339F-4123-9F10-7A4996A22C76}" type="presParOf" srcId="{2C5EA339-07D4-4965-A6B4-8F92FEF189F5}" destId="{D39AD9EB-EBD7-4D57-AEBB-D6635324EB32}" srcOrd="4" destOrd="0" presId="urn:microsoft.com/office/officeart/2008/layout/BubblePictureList"/>
    <dgm:cxn modelId="{8760327A-35FB-4CD8-B1A8-6FCACAB94EB0}" type="presParOf" srcId="{2C5EA339-07D4-4965-A6B4-8F92FEF189F5}" destId="{78F2F3D4-E3EF-47B3-8422-2BFAB19A1335}" srcOrd="5" destOrd="0" presId="urn:microsoft.com/office/officeart/2008/layout/BubblePictureList"/>
    <dgm:cxn modelId="{0B3B0EA8-2FAC-4567-972B-2A5364CC87F9}" type="presParOf" srcId="{78F2F3D4-E3EF-47B3-8422-2BFAB19A1335}" destId="{DF23E33B-F058-4258-8A7B-D507769D180A}" srcOrd="0" destOrd="0" presId="urn:microsoft.com/office/officeart/2008/layout/BubblePictureList"/>
    <dgm:cxn modelId="{73614527-21D6-4BB0-994B-3274AE2DE581}" type="presParOf" srcId="{2C5EA339-07D4-4965-A6B4-8F92FEF189F5}" destId="{FE24E688-813B-4616-A651-24F80C8EDB66}" srcOrd="6" destOrd="0" presId="urn:microsoft.com/office/officeart/2008/layout/BubblePictureList"/>
    <dgm:cxn modelId="{5BE01405-CC5F-4E89-955C-04D37A7576E8}" type="presParOf" srcId="{FE24E688-813B-4616-A651-24F80C8EDB66}" destId="{976DCFC6-80CF-490C-93F4-135BDF0C2931}" srcOrd="0" destOrd="0" presId="urn:microsoft.com/office/officeart/2008/layout/BubblePictureList"/>
    <dgm:cxn modelId="{69F55F82-4248-4402-BF2F-81738AD24BD8}" type="presParOf" srcId="{2C5EA339-07D4-4965-A6B4-8F92FEF189F5}" destId="{7C4FE39E-3807-42C3-916D-8A17AFBF3C16}" srcOrd="7" destOrd="0" presId="urn:microsoft.com/office/officeart/2008/layout/BubblePictureList"/>
    <dgm:cxn modelId="{090D073E-0B13-405F-AE36-FF2F98E0F343}" type="presParOf" srcId="{7C4FE39E-3807-42C3-916D-8A17AFBF3C16}" destId="{0EA72E3E-2FFB-4209-9937-85BDC3F7612E}" srcOrd="0" destOrd="0" presId="urn:microsoft.com/office/officeart/2008/layout/BubblePictureList"/>
    <dgm:cxn modelId="{941133BA-F074-413B-B62E-354D02918318}" type="presParOf" srcId="{2C5EA339-07D4-4965-A6B4-8F92FEF189F5}" destId="{B83F7685-213C-46DB-99FE-EF8E89FD475A}" srcOrd="8" destOrd="0" presId="urn:microsoft.com/office/officeart/2008/layout/BubblePictureList"/>
    <dgm:cxn modelId="{1E48603D-363A-4549-B76F-2022B6CCB441}" type="presParOf" srcId="{2C5EA339-07D4-4965-A6B4-8F92FEF189F5}" destId="{D4A53185-E2D7-4313-989F-E0A86C5B5F51}" srcOrd="9" destOrd="0" presId="urn:microsoft.com/office/officeart/2008/layout/BubblePictureList"/>
    <dgm:cxn modelId="{49205401-8CA6-4D65-B059-A3A31BEEF330}" type="presParOf" srcId="{2C5EA339-07D4-4965-A6B4-8F92FEF189F5}" destId="{AEF24F0C-7A5E-4AD1-86A5-2821CA1ED8D2}" srcOrd="10" destOrd="0" presId="urn:microsoft.com/office/officeart/2008/layout/BubblePictureList"/>
    <dgm:cxn modelId="{DF609F79-00D6-43CA-AB28-B246BA97CF64}" type="presParOf" srcId="{2C5EA339-07D4-4965-A6B4-8F92FEF189F5}" destId="{02F9C510-EAD2-49CD-88D3-35A8B055D360}" srcOrd="11" destOrd="0" presId="urn:microsoft.com/office/officeart/2008/layout/BubblePictureList"/>
    <dgm:cxn modelId="{7A52047E-A0BD-4106-A011-3F408E3528D2}" type="presParOf" srcId="{02F9C510-EAD2-49CD-88D3-35A8B055D360}" destId="{7800B78E-EE06-4CF7-9176-C35AF64B22C3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A970E0-0EB4-4230-93A6-A89B658231E3}" type="doc">
      <dgm:prSet loTypeId="urn:microsoft.com/office/officeart/2008/layout/BubblePictureList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66991389-F6AE-467C-BE08-1BDA6BB738C3}">
      <dgm:prSet phldrT="[Tekst]"/>
      <dgm:spPr/>
      <dgm:t>
        <a:bodyPr/>
        <a:lstStyle/>
        <a:p>
          <a:r>
            <a:rPr lang="pl-PL"/>
            <a:t>Michał Sobaszek</a:t>
          </a:r>
        </a:p>
      </dgm:t>
    </dgm:pt>
    <dgm:pt modelId="{A0721172-A55C-462C-B56B-B4539A273EAF}" type="parTrans" cxnId="{9F455B4E-9D88-451B-A756-EC92826C7052}">
      <dgm:prSet/>
      <dgm:spPr/>
      <dgm:t>
        <a:bodyPr/>
        <a:lstStyle/>
        <a:p>
          <a:endParaRPr lang="pl-PL"/>
        </a:p>
      </dgm:t>
    </dgm:pt>
    <dgm:pt modelId="{4F13D0DE-AA02-4D08-9840-8795DAA6726B}" type="sibTrans" cxnId="{9F455B4E-9D88-451B-A756-EC92826C7052}">
      <dgm:prSet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4571" t="-10582" r="4571" b="-10582"/>
          </a:stretch>
        </a:blipFill>
      </dgm:spPr>
      <dgm:t>
        <a:bodyPr/>
        <a:lstStyle/>
        <a:p>
          <a:endParaRPr lang="pl-PL"/>
        </a:p>
      </dgm:t>
    </dgm:pt>
    <dgm:pt modelId="{04CE7D75-95EB-4512-BC74-75BE00F751D9}">
      <dgm:prSet phldrT="[Tekst]"/>
      <dgm:spPr/>
      <dgm:t>
        <a:bodyPr rIns="0"/>
        <a:lstStyle/>
        <a:p>
          <a:pPr algn="r"/>
          <a:r>
            <a:rPr lang="pl-PL" dirty="0"/>
            <a:t>Paweł Jakóbczyk</a:t>
          </a:r>
        </a:p>
      </dgm:t>
    </dgm:pt>
    <dgm:pt modelId="{AD767C6C-2D9B-4117-9BB4-D96431034A39}" type="parTrans" cxnId="{5FCE6FF3-AAEF-4D36-9980-A1DCB5A9572D}">
      <dgm:prSet/>
      <dgm:spPr/>
      <dgm:t>
        <a:bodyPr/>
        <a:lstStyle/>
        <a:p>
          <a:endParaRPr lang="pl-PL"/>
        </a:p>
      </dgm:t>
    </dgm:pt>
    <dgm:pt modelId="{0FEEDDB0-3C4F-427D-BB2E-4A035BE610BB}" type="sibTrans" cxnId="{5FCE6FF3-AAEF-4D36-9980-A1DCB5A9572D}">
      <dgm:prSet/>
      <dgm:spPr>
        <a:blipFill dpi="0" rotWithShape="1"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245" t="-9737" r="3245" b="-9737"/>
          </a:stretch>
        </a:blipFill>
      </dgm:spPr>
      <dgm:t>
        <a:bodyPr/>
        <a:lstStyle/>
        <a:p>
          <a:endParaRPr lang="pl-PL"/>
        </a:p>
      </dgm:t>
    </dgm:pt>
    <dgm:pt modelId="{DFA0FA07-8706-4CDF-8353-C1C41BB8BEE4}">
      <dgm:prSet phldrT="[Tekst]"/>
      <dgm:spPr/>
      <dgm:t>
        <a:bodyPr/>
        <a:lstStyle/>
        <a:p>
          <a:r>
            <a:rPr lang="pl-PL"/>
            <a:t>Bartłomiej Dec</a:t>
          </a:r>
        </a:p>
      </dgm:t>
    </dgm:pt>
    <dgm:pt modelId="{3CE6D039-2471-4B10-B7AD-D7A5F98A51D1}" type="parTrans" cxnId="{76103B19-DD55-4D22-9E63-CB5DD65CAF22}">
      <dgm:prSet/>
      <dgm:spPr/>
      <dgm:t>
        <a:bodyPr/>
        <a:lstStyle/>
        <a:p>
          <a:endParaRPr lang="pl-PL"/>
        </a:p>
      </dgm:t>
    </dgm:pt>
    <dgm:pt modelId="{1498A204-CCAC-4203-9DC2-E317ED20EC42}" type="sibTrans" cxnId="{76103B19-DD55-4D22-9E63-CB5DD65CAF22}">
      <dgm:prSet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731" t="-8253" r="5731" b="-8253"/>
          </a:stretch>
        </a:blipFill>
      </dgm:spPr>
      <dgm:t>
        <a:bodyPr/>
        <a:lstStyle/>
        <a:p>
          <a:endParaRPr lang="pl-PL"/>
        </a:p>
      </dgm:t>
    </dgm:pt>
    <dgm:pt modelId="{8F8B0221-7A98-4391-8D56-98C97E605000}">
      <dgm:prSet phldrT="[Text]" phldr="0"/>
      <dgm:spPr/>
      <dgm:t>
        <a:bodyPr/>
        <a:lstStyle/>
        <a:p>
          <a:pPr rtl="0"/>
          <a:r>
            <a:rPr lang="pl-PL" dirty="0">
              <a:latin typeface="SanukPro-Medium"/>
            </a:rPr>
            <a:t>Patryk Sokołowski</a:t>
          </a:r>
        </a:p>
      </dgm:t>
    </dgm:pt>
    <dgm:pt modelId="{17A97431-3CF0-45C6-BCD6-3C4B333489F2}" type="parTrans" cxnId="{0A5B9BF8-8DD8-4748-9367-5ABAA91CE9E1}">
      <dgm:prSet/>
      <dgm:spPr/>
      <dgm:t>
        <a:bodyPr/>
        <a:lstStyle/>
        <a:p>
          <a:endParaRPr lang="pl-PL"/>
        </a:p>
      </dgm:t>
    </dgm:pt>
    <dgm:pt modelId="{D25DCF4A-74F4-46C6-B491-15903DB4BC9B}" type="sibTrans" cxnId="{0A5B9BF8-8DD8-4748-9367-5ABAA91CE9E1}">
      <dgm:prSet/>
      <dgm:spPr>
        <a:blipFill>
          <a:blip xmlns:r="http://schemas.openxmlformats.org/officeDocument/2006/relationships" r:embed="rId5"/>
          <a:srcRect/>
          <a:stretch>
            <a:fillRect/>
          </a:stretch>
        </a:blipFill>
      </dgm:spPr>
      <dgm:t>
        <a:bodyPr/>
        <a:lstStyle/>
        <a:p>
          <a:endParaRPr lang="pl-PL"/>
        </a:p>
      </dgm:t>
    </dgm:pt>
    <dgm:pt modelId="{2C5EA339-07D4-4965-A6B4-8F92FEF189F5}" type="pres">
      <dgm:prSet presAssocID="{79A970E0-0EB4-4230-93A6-A89B658231E3}" presName="Name0" presStyleCnt="0">
        <dgm:presLayoutVars>
          <dgm:chMax val="8"/>
          <dgm:chPref val="8"/>
          <dgm:dir/>
        </dgm:presLayoutVars>
      </dgm:prSet>
      <dgm:spPr/>
    </dgm:pt>
    <dgm:pt modelId="{6A1B62AE-CD8E-43C1-9FED-2F2E4D37C486}" type="pres">
      <dgm:prSet presAssocID="{66991389-F6AE-467C-BE08-1BDA6BB738C3}" presName="parent_text_1" presStyleLbl="revTx" presStyleIdx="0" presStyleCnt="4" custScaleY="85009" custLinFactNeighborX="11846" custLinFactNeighborY="-1022">
        <dgm:presLayoutVars>
          <dgm:chMax val="0"/>
          <dgm:chPref val="0"/>
          <dgm:bulletEnabled val="1"/>
        </dgm:presLayoutVars>
      </dgm:prSet>
      <dgm:spPr/>
    </dgm:pt>
    <dgm:pt modelId="{A8DBE32F-1F38-4C32-AE09-419C75D0D62E}" type="pres">
      <dgm:prSet presAssocID="{66991389-F6AE-467C-BE08-1BDA6BB738C3}" presName="image_accent_1" presStyleCnt="0"/>
      <dgm:spPr/>
    </dgm:pt>
    <dgm:pt modelId="{A8BD4577-0B3C-4A6A-AE46-25A8A5843A4E}" type="pres">
      <dgm:prSet presAssocID="{66991389-F6AE-467C-BE08-1BDA6BB738C3}" presName="imageAccentRepeatNode" presStyleLbl="alignNode1" presStyleIdx="0" presStyleCnt="8" custScaleX="110376" custScaleY="110376"/>
      <dgm:spPr/>
    </dgm:pt>
    <dgm:pt modelId="{3859187D-48A7-48D6-BC6C-FB9B7D806575}" type="pres">
      <dgm:prSet presAssocID="{66991389-F6AE-467C-BE08-1BDA6BB738C3}" presName="accent_1" presStyleLbl="alignNode1" presStyleIdx="1" presStyleCnt="8"/>
      <dgm:spPr/>
    </dgm:pt>
    <dgm:pt modelId="{40A34453-FFCF-4E7A-B2B2-136B33049292}" type="pres">
      <dgm:prSet presAssocID="{4F13D0DE-AA02-4D08-9840-8795DAA6726B}" presName="image_1" presStyleCnt="0"/>
      <dgm:spPr/>
    </dgm:pt>
    <dgm:pt modelId="{F17B5177-8195-428E-B5EB-F5C25CD13AF3}" type="pres">
      <dgm:prSet presAssocID="{4F13D0DE-AA02-4D08-9840-8795DAA6726B}" presName="imageRepeatNode" presStyleLbl="fgImgPlace1" presStyleIdx="0" presStyleCnt="4" custScaleX="108110" custScaleY="108110"/>
      <dgm:spPr/>
    </dgm:pt>
    <dgm:pt modelId="{D39AD9EB-EBD7-4D57-AEBB-D6635324EB32}" type="pres">
      <dgm:prSet presAssocID="{04CE7D75-95EB-4512-BC74-75BE00F751D9}" presName="parent_text_2" presStyleLbl="revTx" presStyleIdx="1" presStyleCnt="4" custLinFactNeighborX="3744" custLinFactNeighborY="3275">
        <dgm:presLayoutVars>
          <dgm:chMax val="0"/>
          <dgm:chPref val="0"/>
          <dgm:bulletEnabled val="1"/>
        </dgm:presLayoutVars>
      </dgm:prSet>
      <dgm:spPr/>
    </dgm:pt>
    <dgm:pt modelId="{78F2F3D4-E3EF-47B3-8422-2BFAB19A1335}" type="pres">
      <dgm:prSet presAssocID="{04CE7D75-95EB-4512-BC74-75BE00F751D9}" presName="image_accent_2" presStyleCnt="0"/>
      <dgm:spPr/>
    </dgm:pt>
    <dgm:pt modelId="{DF23E33B-F058-4258-8A7B-D507769D180A}" type="pres">
      <dgm:prSet presAssocID="{04CE7D75-95EB-4512-BC74-75BE00F751D9}" presName="imageAccentRepeatNode" presStyleLbl="alignNode1" presStyleIdx="2" presStyleCnt="8" custScaleX="120271" custScaleY="120271" custLinFactNeighborX="15494"/>
      <dgm:spPr/>
    </dgm:pt>
    <dgm:pt modelId="{FE24E688-813B-4616-A651-24F80C8EDB66}" type="pres">
      <dgm:prSet presAssocID="{0FEEDDB0-3C4F-427D-BB2E-4A035BE610BB}" presName="image_2" presStyleCnt="0"/>
      <dgm:spPr/>
    </dgm:pt>
    <dgm:pt modelId="{976DCFC6-80CF-490C-93F4-135BDF0C2931}" type="pres">
      <dgm:prSet presAssocID="{0FEEDDB0-3C4F-427D-BB2E-4A035BE610BB}" presName="imageRepeatNode" presStyleLbl="fgImgPlace1" presStyleIdx="1" presStyleCnt="4" custScaleX="116649" custScaleY="116649" custLinFactNeighborX="17597"/>
      <dgm:spPr/>
    </dgm:pt>
    <dgm:pt modelId="{7C4FE39E-3807-42C3-916D-8A17AFBF3C16}" type="pres">
      <dgm:prSet presAssocID="{DFA0FA07-8706-4CDF-8353-C1C41BB8BEE4}" presName="image_accent_3" presStyleCnt="0"/>
      <dgm:spPr/>
    </dgm:pt>
    <dgm:pt modelId="{0EA72E3E-2FFB-4209-9937-85BDC3F7612E}" type="pres">
      <dgm:prSet presAssocID="{DFA0FA07-8706-4CDF-8353-C1C41BB8BEE4}" presName="imageAccentRepeatNode" presStyleLbl="alignNode1" presStyleIdx="3" presStyleCnt="8"/>
      <dgm:spPr/>
    </dgm:pt>
    <dgm:pt modelId="{B83F7685-213C-46DB-99FE-EF8E89FD475A}" type="pres">
      <dgm:prSet presAssocID="{DFA0FA07-8706-4CDF-8353-C1C41BB8BEE4}" presName="parent_text_3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D4A53185-E2D7-4313-989F-E0A86C5B5F51}" type="pres">
      <dgm:prSet presAssocID="{DFA0FA07-8706-4CDF-8353-C1C41BB8BEE4}" presName="accent_2" presStyleLbl="alignNode1" presStyleIdx="4" presStyleCnt="8"/>
      <dgm:spPr/>
    </dgm:pt>
    <dgm:pt modelId="{AEF24F0C-7A5E-4AD1-86A5-2821CA1ED8D2}" type="pres">
      <dgm:prSet presAssocID="{DFA0FA07-8706-4CDF-8353-C1C41BB8BEE4}" presName="accent_3" presStyleLbl="alignNode1" presStyleIdx="5" presStyleCnt="8"/>
      <dgm:spPr/>
    </dgm:pt>
    <dgm:pt modelId="{02F9C510-EAD2-49CD-88D3-35A8B055D360}" type="pres">
      <dgm:prSet presAssocID="{1498A204-CCAC-4203-9DC2-E317ED20EC42}" presName="image_3" presStyleCnt="0"/>
      <dgm:spPr/>
    </dgm:pt>
    <dgm:pt modelId="{7800B78E-EE06-4CF7-9176-C35AF64B22C3}" type="pres">
      <dgm:prSet presAssocID="{1498A204-CCAC-4203-9DC2-E317ED20EC42}" presName="imageRepeatNode" presStyleLbl="fgImgPlace1" presStyleIdx="2" presStyleCnt="4"/>
      <dgm:spPr/>
    </dgm:pt>
    <dgm:pt modelId="{90640B57-6DD9-4FE5-9654-1C08829D3867}" type="pres">
      <dgm:prSet presAssocID="{8F8B0221-7A98-4391-8D56-98C97E605000}" presName="image_accent_4" presStyleCnt="0"/>
      <dgm:spPr/>
    </dgm:pt>
    <dgm:pt modelId="{07688E13-A1E7-412A-9DD3-8809575AB06C}" type="pres">
      <dgm:prSet presAssocID="{8F8B0221-7A98-4391-8D56-98C97E605000}" presName="imageAccentRepeatNode" presStyleLbl="alignNode1" presStyleIdx="6" presStyleCnt="8"/>
      <dgm:spPr/>
    </dgm:pt>
    <dgm:pt modelId="{8C07CDA5-3FC3-4814-9B75-B159160718A5}" type="pres">
      <dgm:prSet presAssocID="{8F8B0221-7A98-4391-8D56-98C97E605000}" presName="parent_text_4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80B181D0-7713-4BF4-BE27-CE3210C95E82}" type="pres">
      <dgm:prSet presAssocID="{8F8B0221-7A98-4391-8D56-98C97E605000}" presName="accent_4" presStyleLbl="alignNode1" presStyleIdx="7" presStyleCnt="8"/>
      <dgm:spPr/>
    </dgm:pt>
    <dgm:pt modelId="{BD0CAF54-F968-4D84-AC0A-69B39360D235}" type="pres">
      <dgm:prSet presAssocID="{D25DCF4A-74F4-46C6-B491-15903DB4BC9B}" presName="image_4" presStyleCnt="0"/>
      <dgm:spPr/>
    </dgm:pt>
    <dgm:pt modelId="{05577117-EED3-4E70-908E-CA28D77EEA01}" type="pres">
      <dgm:prSet presAssocID="{D25DCF4A-74F4-46C6-B491-15903DB4BC9B}" presName="imageRepeatNode" presStyleLbl="fgImgPlace1" presStyleIdx="3" presStyleCnt="4"/>
      <dgm:spPr/>
    </dgm:pt>
  </dgm:ptLst>
  <dgm:cxnLst>
    <dgm:cxn modelId="{76103B19-DD55-4D22-9E63-CB5DD65CAF22}" srcId="{79A970E0-0EB4-4230-93A6-A89B658231E3}" destId="{DFA0FA07-8706-4CDF-8353-C1C41BB8BEE4}" srcOrd="2" destOrd="0" parTransId="{3CE6D039-2471-4B10-B7AD-D7A5F98A51D1}" sibTransId="{1498A204-CCAC-4203-9DC2-E317ED20EC42}"/>
    <dgm:cxn modelId="{ADA7BE40-77A8-466E-9055-638948C7CD03}" type="presOf" srcId="{8F8B0221-7A98-4391-8D56-98C97E605000}" destId="{8C07CDA5-3FC3-4814-9B75-B159160718A5}" srcOrd="0" destOrd="0" presId="urn:microsoft.com/office/officeart/2008/layout/BubblePictureList"/>
    <dgm:cxn modelId="{C14BE35C-2D59-4A4B-ACC1-BCDC6624EEBD}" type="presOf" srcId="{DFA0FA07-8706-4CDF-8353-C1C41BB8BEE4}" destId="{B83F7685-213C-46DB-99FE-EF8E89FD475A}" srcOrd="0" destOrd="0" presId="urn:microsoft.com/office/officeart/2008/layout/BubblePictureList"/>
    <dgm:cxn modelId="{9F455B4E-9D88-451B-A756-EC92826C7052}" srcId="{79A970E0-0EB4-4230-93A6-A89B658231E3}" destId="{66991389-F6AE-467C-BE08-1BDA6BB738C3}" srcOrd="0" destOrd="0" parTransId="{A0721172-A55C-462C-B56B-B4539A273EAF}" sibTransId="{4F13D0DE-AA02-4D08-9840-8795DAA6726B}"/>
    <dgm:cxn modelId="{F8CB9753-159B-4B21-B839-A8CA7C2724EA}" type="presOf" srcId="{0FEEDDB0-3C4F-427D-BB2E-4A035BE610BB}" destId="{976DCFC6-80CF-490C-93F4-135BDF0C2931}" srcOrd="0" destOrd="0" presId="urn:microsoft.com/office/officeart/2008/layout/BubblePictureList"/>
    <dgm:cxn modelId="{9804BD86-10F4-432B-8C31-6A8E41D08731}" type="presOf" srcId="{D25DCF4A-74F4-46C6-B491-15903DB4BC9B}" destId="{05577117-EED3-4E70-908E-CA28D77EEA01}" srcOrd="0" destOrd="0" presId="urn:microsoft.com/office/officeart/2008/layout/BubblePictureList"/>
    <dgm:cxn modelId="{DCD30996-BF9B-4959-968A-2D85854F9920}" type="presOf" srcId="{1498A204-CCAC-4203-9DC2-E317ED20EC42}" destId="{7800B78E-EE06-4CF7-9176-C35AF64B22C3}" srcOrd="0" destOrd="0" presId="urn:microsoft.com/office/officeart/2008/layout/BubblePictureList"/>
    <dgm:cxn modelId="{C74FB5AE-7487-4440-BB5D-4DFAF124F59E}" type="presOf" srcId="{4F13D0DE-AA02-4D08-9840-8795DAA6726B}" destId="{F17B5177-8195-428E-B5EB-F5C25CD13AF3}" srcOrd="0" destOrd="0" presId="urn:microsoft.com/office/officeart/2008/layout/BubblePictureList"/>
    <dgm:cxn modelId="{97A935B8-4EFB-425D-9291-F2AF3360FC08}" type="presOf" srcId="{79A970E0-0EB4-4230-93A6-A89B658231E3}" destId="{2C5EA339-07D4-4965-A6B4-8F92FEF189F5}" srcOrd="0" destOrd="0" presId="urn:microsoft.com/office/officeart/2008/layout/BubblePictureList"/>
    <dgm:cxn modelId="{44423EEA-5F60-43D5-B891-772CBC8C4E1D}" type="presOf" srcId="{66991389-F6AE-467C-BE08-1BDA6BB738C3}" destId="{6A1B62AE-CD8E-43C1-9FED-2F2E4D37C486}" srcOrd="0" destOrd="0" presId="urn:microsoft.com/office/officeart/2008/layout/BubblePictureList"/>
    <dgm:cxn modelId="{5FCE6FF3-AAEF-4D36-9980-A1DCB5A9572D}" srcId="{79A970E0-0EB4-4230-93A6-A89B658231E3}" destId="{04CE7D75-95EB-4512-BC74-75BE00F751D9}" srcOrd="1" destOrd="0" parTransId="{AD767C6C-2D9B-4117-9BB4-D96431034A39}" sibTransId="{0FEEDDB0-3C4F-427D-BB2E-4A035BE610BB}"/>
    <dgm:cxn modelId="{8D7C8BF8-6EAB-422D-9F3D-F3D27C625227}" type="presOf" srcId="{04CE7D75-95EB-4512-BC74-75BE00F751D9}" destId="{D39AD9EB-EBD7-4D57-AEBB-D6635324EB32}" srcOrd="0" destOrd="0" presId="urn:microsoft.com/office/officeart/2008/layout/BubblePictureList"/>
    <dgm:cxn modelId="{0A5B9BF8-8DD8-4748-9367-5ABAA91CE9E1}" srcId="{79A970E0-0EB4-4230-93A6-A89B658231E3}" destId="{8F8B0221-7A98-4391-8D56-98C97E605000}" srcOrd="3" destOrd="0" parTransId="{17A97431-3CF0-45C6-BCD6-3C4B333489F2}" sibTransId="{D25DCF4A-74F4-46C6-B491-15903DB4BC9B}"/>
    <dgm:cxn modelId="{2D6E592B-798D-420F-B196-6B378670D361}" type="presParOf" srcId="{2C5EA339-07D4-4965-A6B4-8F92FEF189F5}" destId="{6A1B62AE-CD8E-43C1-9FED-2F2E4D37C486}" srcOrd="0" destOrd="0" presId="urn:microsoft.com/office/officeart/2008/layout/BubblePictureList"/>
    <dgm:cxn modelId="{E4BDA921-2F72-4719-A152-29533415E19C}" type="presParOf" srcId="{2C5EA339-07D4-4965-A6B4-8F92FEF189F5}" destId="{A8DBE32F-1F38-4C32-AE09-419C75D0D62E}" srcOrd="1" destOrd="0" presId="urn:microsoft.com/office/officeart/2008/layout/BubblePictureList"/>
    <dgm:cxn modelId="{8B4A6A3B-7DD1-426D-8DD1-8F72E167C77D}" type="presParOf" srcId="{A8DBE32F-1F38-4C32-AE09-419C75D0D62E}" destId="{A8BD4577-0B3C-4A6A-AE46-25A8A5843A4E}" srcOrd="0" destOrd="0" presId="urn:microsoft.com/office/officeart/2008/layout/BubblePictureList"/>
    <dgm:cxn modelId="{0D07DAC6-85C7-4A93-8155-7E2D407B6B6C}" type="presParOf" srcId="{2C5EA339-07D4-4965-A6B4-8F92FEF189F5}" destId="{3859187D-48A7-48D6-BC6C-FB9B7D806575}" srcOrd="2" destOrd="0" presId="urn:microsoft.com/office/officeart/2008/layout/BubblePictureList"/>
    <dgm:cxn modelId="{41D8976D-14BF-4255-BFE0-33EBE14E071D}" type="presParOf" srcId="{2C5EA339-07D4-4965-A6B4-8F92FEF189F5}" destId="{40A34453-FFCF-4E7A-B2B2-136B33049292}" srcOrd="3" destOrd="0" presId="urn:microsoft.com/office/officeart/2008/layout/BubblePictureList"/>
    <dgm:cxn modelId="{A7F56314-D37A-4284-9D79-86BFA9AA0633}" type="presParOf" srcId="{40A34453-FFCF-4E7A-B2B2-136B33049292}" destId="{F17B5177-8195-428E-B5EB-F5C25CD13AF3}" srcOrd="0" destOrd="0" presId="urn:microsoft.com/office/officeart/2008/layout/BubblePictureList"/>
    <dgm:cxn modelId="{60AD518D-96B2-480D-B38B-6CD759E6F154}" type="presParOf" srcId="{2C5EA339-07D4-4965-A6B4-8F92FEF189F5}" destId="{D39AD9EB-EBD7-4D57-AEBB-D6635324EB32}" srcOrd="4" destOrd="0" presId="urn:microsoft.com/office/officeart/2008/layout/BubblePictureList"/>
    <dgm:cxn modelId="{AA378C44-BCD6-41DB-83C7-F202EFD18D1A}" type="presParOf" srcId="{2C5EA339-07D4-4965-A6B4-8F92FEF189F5}" destId="{78F2F3D4-E3EF-47B3-8422-2BFAB19A1335}" srcOrd="5" destOrd="0" presId="urn:microsoft.com/office/officeart/2008/layout/BubblePictureList"/>
    <dgm:cxn modelId="{AFC705BA-0C4F-4020-B9DF-9CE346A90DD7}" type="presParOf" srcId="{78F2F3D4-E3EF-47B3-8422-2BFAB19A1335}" destId="{DF23E33B-F058-4258-8A7B-D507769D180A}" srcOrd="0" destOrd="0" presId="urn:microsoft.com/office/officeart/2008/layout/BubblePictureList"/>
    <dgm:cxn modelId="{21E67E7F-EADB-4CBA-A4FD-5ABC07084623}" type="presParOf" srcId="{2C5EA339-07D4-4965-A6B4-8F92FEF189F5}" destId="{FE24E688-813B-4616-A651-24F80C8EDB66}" srcOrd="6" destOrd="0" presId="urn:microsoft.com/office/officeart/2008/layout/BubblePictureList"/>
    <dgm:cxn modelId="{49B6F71A-14F0-40D8-9996-B1765ABB4DA4}" type="presParOf" srcId="{FE24E688-813B-4616-A651-24F80C8EDB66}" destId="{976DCFC6-80CF-490C-93F4-135BDF0C2931}" srcOrd="0" destOrd="0" presId="urn:microsoft.com/office/officeart/2008/layout/BubblePictureList"/>
    <dgm:cxn modelId="{88950CB9-2B2E-4AC1-989C-C4789E4981BE}" type="presParOf" srcId="{2C5EA339-07D4-4965-A6B4-8F92FEF189F5}" destId="{7C4FE39E-3807-42C3-916D-8A17AFBF3C16}" srcOrd="7" destOrd="0" presId="urn:microsoft.com/office/officeart/2008/layout/BubblePictureList"/>
    <dgm:cxn modelId="{44CB09E7-1D97-4859-97EA-9819A8A3865C}" type="presParOf" srcId="{7C4FE39E-3807-42C3-916D-8A17AFBF3C16}" destId="{0EA72E3E-2FFB-4209-9937-85BDC3F7612E}" srcOrd="0" destOrd="0" presId="urn:microsoft.com/office/officeart/2008/layout/BubblePictureList"/>
    <dgm:cxn modelId="{E97DF975-9E4D-4829-AF95-D87A74062F91}" type="presParOf" srcId="{2C5EA339-07D4-4965-A6B4-8F92FEF189F5}" destId="{B83F7685-213C-46DB-99FE-EF8E89FD475A}" srcOrd="8" destOrd="0" presId="urn:microsoft.com/office/officeart/2008/layout/BubblePictureList"/>
    <dgm:cxn modelId="{A8751102-F2BC-4105-A21C-4E0C9A113884}" type="presParOf" srcId="{2C5EA339-07D4-4965-A6B4-8F92FEF189F5}" destId="{D4A53185-E2D7-4313-989F-E0A86C5B5F51}" srcOrd="9" destOrd="0" presId="urn:microsoft.com/office/officeart/2008/layout/BubblePictureList"/>
    <dgm:cxn modelId="{B4523C8D-06DC-48A3-ABB6-6116C0DEBECA}" type="presParOf" srcId="{2C5EA339-07D4-4965-A6B4-8F92FEF189F5}" destId="{AEF24F0C-7A5E-4AD1-86A5-2821CA1ED8D2}" srcOrd="10" destOrd="0" presId="urn:microsoft.com/office/officeart/2008/layout/BubblePictureList"/>
    <dgm:cxn modelId="{849EAE7B-A4F6-4A6B-A906-4BDBB5BE92F0}" type="presParOf" srcId="{2C5EA339-07D4-4965-A6B4-8F92FEF189F5}" destId="{02F9C510-EAD2-49CD-88D3-35A8B055D360}" srcOrd="11" destOrd="0" presId="urn:microsoft.com/office/officeart/2008/layout/BubblePictureList"/>
    <dgm:cxn modelId="{65BE7A07-E2C6-481F-8750-6274C701D89E}" type="presParOf" srcId="{02F9C510-EAD2-49CD-88D3-35A8B055D360}" destId="{7800B78E-EE06-4CF7-9176-C35AF64B22C3}" srcOrd="0" destOrd="0" presId="urn:microsoft.com/office/officeart/2008/layout/BubblePictureList"/>
    <dgm:cxn modelId="{67172E59-861C-46A1-9541-30ADB4A4CFD5}" type="presParOf" srcId="{2C5EA339-07D4-4965-A6B4-8F92FEF189F5}" destId="{90640B57-6DD9-4FE5-9654-1C08829D3867}" srcOrd="12" destOrd="0" presId="urn:microsoft.com/office/officeart/2008/layout/BubblePictureList"/>
    <dgm:cxn modelId="{F33B9B7B-03D2-4BFC-9DBA-D882C5D95E8A}" type="presParOf" srcId="{90640B57-6DD9-4FE5-9654-1C08829D3867}" destId="{07688E13-A1E7-412A-9DD3-8809575AB06C}" srcOrd="0" destOrd="0" presId="urn:microsoft.com/office/officeart/2008/layout/BubblePictureList"/>
    <dgm:cxn modelId="{E310CA96-340E-4AF9-BC3D-88482685744A}" type="presParOf" srcId="{2C5EA339-07D4-4965-A6B4-8F92FEF189F5}" destId="{8C07CDA5-3FC3-4814-9B75-B159160718A5}" srcOrd="13" destOrd="0" presId="urn:microsoft.com/office/officeart/2008/layout/BubblePictureList"/>
    <dgm:cxn modelId="{CB5F34F1-3872-4955-A340-7E129D195B68}" type="presParOf" srcId="{2C5EA339-07D4-4965-A6B4-8F92FEF189F5}" destId="{80B181D0-7713-4BF4-BE27-CE3210C95E82}" srcOrd="14" destOrd="0" presId="urn:microsoft.com/office/officeart/2008/layout/BubblePictureList"/>
    <dgm:cxn modelId="{61A03717-FB69-44B8-BC77-097167C51729}" type="presParOf" srcId="{2C5EA339-07D4-4965-A6B4-8F92FEF189F5}" destId="{BD0CAF54-F968-4D84-AC0A-69B39360D235}" srcOrd="15" destOrd="0" presId="urn:microsoft.com/office/officeart/2008/layout/BubblePictureList"/>
    <dgm:cxn modelId="{055B0655-C3CA-4C92-99AC-04EDF047504B}" type="presParOf" srcId="{BD0CAF54-F968-4D84-AC0A-69B39360D235}" destId="{05577117-EED3-4E70-908E-CA28D77EEA01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02A7D81-7F5A-4F1F-99B2-F5D29F9E2E28}" type="doc">
      <dgm:prSet loTypeId="urn:microsoft.com/office/officeart/2008/layout/AscendingPictureAccentProcess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C493FC6D-75E6-4E98-B515-715CDC9ECF34}">
      <dgm:prSet phldrT="[Tekst]"/>
      <dgm:spPr/>
      <dgm:t>
        <a:bodyPr/>
        <a:lstStyle/>
        <a:p>
          <a:pPr rtl="0"/>
          <a:r>
            <a:rPr lang="pl-PL" dirty="0">
              <a:latin typeface="SanukPro-Medium"/>
            </a:rPr>
            <a:t> </a:t>
          </a:r>
          <a:r>
            <a:rPr lang="pl-PL" dirty="0" err="1">
              <a:latin typeface="SanukPro-Medium"/>
            </a:rPr>
            <a:t>Soliton</a:t>
          </a:r>
          <a:endParaRPr lang="pl-PL" dirty="0"/>
        </a:p>
      </dgm:t>
    </dgm:pt>
    <dgm:pt modelId="{1DB050A1-E42E-4EA8-8754-1A8BF5C67F52}" type="parTrans" cxnId="{5C4EEA15-43FD-492F-AC4F-C830A77F6398}">
      <dgm:prSet/>
      <dgm:spPr/>
      <dgm:t>
        <a:bodyPr/>
        <a:lstStyle/>
        <a:p>
          <a:endParaRPr lang="pl-PL"/>
        </a:p>
      </dgm:t>
    </dgm:pt>
    <dgm:pt modelId="{22D5E5E7-FE1B-4CAA-AFAE-7F3F77D6E0A5}" type="sibTrans" cxnId="{5C4EEA15-43FD-492F-AC4F-C830A77F6398}">
      <dgm:prSet/>
      <dgm:spPr/>
      <dgm:t>
        <a:bodyPr/>
        <a:lstStyle/>
        <a:p>
          <a:endParaRPr lang="pl-PL"/>
        </a:p>
      </dgm:t>
    </dgm:pt>
    <dgm:pt modelId="{469F04C6-B386-4D48-9182-5B1DFEC9ADC9}">
      <dgm:prSet phldrT="[Tekst]"/>
      <dgm:spPr/>
      <dgm:t>
        <a:bodyPr/>
        <a:lstStyle/>
        <a:p>
          <a:pPr rtl="0"/>
          <a:r>
            <a:rPr lang="pl-PL" dirty="0">
              <a:latin typeface="SanukPro-Medium"/>
            </a:rPr>
            <a:t> </a:t>
          </a:r>
          <a:r>
            <a:rPr lang="pl-PL" dirty="0" err="1">
              <a:latin typeface="SanukPro-Medium"/>
            </a:rPr>
            <a:t>Biophoton</a:t>
          </a:r>
          <a:endParaRPr lang="pl-PL" dirty="0"/>
        </a:p>
      </dgm:t>
    </dgm:pt>
    <dgm:pt modelId="{92D6A807-34C8-4F94-A84C-E616F016CFAB}" type="parTrans" cxnId="{AAE8DB63-05CF-4A02-879E-048A0B10B337}">
      <dgm:prSet/>
      <dgm:spPr/>
      <dgm:t>
        <a:bodyPr/>
        <a:lstStyle/>
        <a:p>
          <a:endParaRPr lang="pl-PL"/>
        </a:p>
      </dgm:t>
    </dgm:pt>
    <dgm:pt modelId="{B4F516ED-3406-4FA3-BD32-08E3343B2FB9}" type="sibTrans" cxnId="{AAE8DB63-05CF-4A02-879E-048A0B10B337}">
      <dgm:prSet/>
      <dgm:spPr/>
      <dgm:t>
        <a:bodyPr/>
        <a:lstStyle/>
        <a:p>
          <a:endParaRPr lang="pl-PL"/>
        </a:p>
      </dgm:t>
    </dgm:pt>
    <dgm:pt modelId="{4FFCB9A1-AE7F-4663-B6BC-924C5439F06D}">
      <dgm:prSet phldr="0"/>
      <dgm:spPr/>
      <dgm:t>
        <a:bodyPr/>
        <a:lstStyle/>
        <a:p>
          <a:pPr rtl="0"/>
          <a:r>
            <a:rPr lang="pl-PL" dirty="0">
              <a:latin typeface="SanukPro-Medium"/>
            </a:rPr>
            <a:t> </a:t>
          </a:r>
          <a:r>
            <a:rPr lang="pl-PL" dirty="0" err="1">
              <a:latin typeface="SanukPro-Medium"/>
            </a:rPr>
            <a:t>Optica</a:t>
          </a:r>
          <a:endParaRPr lang="pl-PL" dirty="0">
            <a:latin typeface="SanukPro-Medium"/>
          </a:endParaRPr>
        </a:p>
      </dgm:t>
    </dgm:pt>
    <dgm:pt modelId="{E4EF0893-98F5-4D2D-B81C-459FAED85B83}" type="parTrans" cxnId="{31E9BEE1-8F0E-45D0-99E8-5F9BE011CF1F}">
      <dgm:prSet/>
      <dgm:spPr/>
      <dgm:t>
        <a:bodyPr/>
        <a:lstStyle/>
        <a:p>
          <a:endParaRPr lang="pl-PL"/>
        </a:p>
      </dgm:t>
    </dgm:pt>
    <dgm:pt modelId="{52F844AC-37BE-405A-B72B-D3A5C7DB9845}" type="sibTrans" cxnId="{31E9BEE1-8F0E-45D0-99E8-5F9BE011CF1F}">
      <dgm:prSet/>
      <dgm:spPr/>
      <dgm:t>
        <a:bodyPr/>
        <a:lstStyle/>
        <a:p>
          <a:endParaRPr lang="pl-PL"/>
        </a:p>
      </dgm:t>
    </dgm:pt>
    <dgm:pt modelId="{9FC2851B-C068-48EF-9CC1-4AF760A9FD4C}" type="pres">
      <dgm:prSet presAssocID="{602A7D81-7F5A-4F1F-99B2-F5D29F9E2E28}" presName="Name0" presStyleCnt="0">
        <dgm:presLayoutVars>
          <dgm:chMax val="7"/>
          <dgm:chPref val="7"/>
          <dgm:dir/>
        </dgm:presLayoutVars>
      </dgm:prSet>
      <dgm:spPr/>
    </dgm:pt>
    <dgm:pt modelId="{1EFB9EFB-0E68-41F9-8CFB-F07398FAF1D7}" type="pres">
      <dgm:prSet presAssocID="{602A7D81-7F5A-4F1F-99B2-F5D29F9E2E28}" presName="dot1" presStyleLbl="alignNode1" presStyleIdx="0" presStyleCnt="12"/>
      <dgm:spPr/>
    </dgm:pt>
    <dgm:pt modelId="{FCF54B94-A2B1-4032-B393-C5ABBA61C742}" type="pres">
      <dgm:prSet presAssocID="{602A7D81-7F5A-4F1F-99B2-F5D29F9E2E28}" presName="dot2" presStyleLbl="alignNode1" presStyleIdx="1" presStyleCnt="12"/>
      <dgm:spPr/>
    </dgm:pt>
    <dgm:pt modelId="{E6F29051-4D85-4E85-B3C9-F6C8312A5312}" type="pres">
      <dgm:prSet presAssocID="{602A7D81-7F5A-4F1F-99B2-F5D29F9E2E28}" presName="dot3" presStyleLbl="alignNode1" presStyleIdx="2" presStyleCnt="12"/>
      <dgm:spPr/>
    </dgm:pt>
    <dgm:pt modelId="{0484A318-AE07-426D-943C-68D64A2AA66A}" type="pres">
      <dgm:prSet presAssocID="{602A7D81-7F5A-4F1F-99B2-F5D29F9E2E28}" presName="dot4" presStyleLbl="alignNode1" presStyleIdx="3" presStyleCnt="12"/>
      <dgm:spPr/>
    </dgm:pt>
    <dgm:pt modelId="{33F1119A-9465-4617-9E94-0663437A58A9}" type="pres">
      <dgm:prSet presAssocID="{602A7D81-7F5A-4F1F-99B2-F5D29F9E2E28}" presName="dot5" presStyleLbl="alignNode1" presStyleIdx="4" presStyleCnt="12"/>
      <dgm:spPr/>
    </dgm:pt>
    <dgm:pt modelId="{DD6D8DC0-FA72-44CA-AF7F-6B87B33793FC}" type="pres">
      <dgm:prSet presAssocID="{602A7D81-7F5A-4F1F-99B2-F5D29F9E2E28}" presName="dotArrow1" presStyleLbl="alignNode1" presStyleIdx="5" presStyleCnt="12"/>
      <dgm:spPr/>
    </dgm:pt>
    <dgm:pt modelId="{DB1F441A-04BA-42F0-87AF-9B0CB242AE44}" type="pres">
      <dgm:prSet presAssocID="{602A7D81-7F5A-4F1F-99B2-F5D29F9E2E28}" presName="dotArrow2" presStyleLbl="alignNode1" presStyleIdx="6" presStyleCnt="12"/>
      <dgm:spPr/>
    </dgm:pt>
    <dgm:pt modelId="{0520698F-E35E-4801-AA83-5C06D35C7375}" type="pres">
      <dgm:prSet presAssocID="{602A7D81-7F5A-4F1F-99B2-F5D29F9E2E28}" presName="dotArrow3" presStyleLbl="alignNode1" presStyleIdx="7" presStyleCnt="12"/>
      <dgm:spPr/>
    </dgm:pt>
    <dgm:pt modelId="{8FAB2E9F-5CC1-438C-BB27-93493509289F}" type="pres">
      <dgm:prSet presAssocID="{602A7D81-7F5A-4F1F-99B2-F5D29F9E2E28}" presName="dotArrow4" presStyleLbl="alignNode1" presStyleIdx="8" presStyleCnt="12"/>
      <dgm:spPr/>
    </dgm:pt>
    <dgm:pt modelId="{9647771B-89C9-444E-B9BC-4A7352DB48E4}" type="pres">
      <dgm:prSet presAssocID="{602A7D81-7F5A-4F1F-99B2-F5D29F9E2E28}" presName="dotArrow5" presStyleLbl="alignNode1" presStyleIdx="9" presStyleCnt="12"/>
      <dgm:spPr/>
    </dgm:pt>
    <dgm:pt modelId="{4C675214-48EE-4810-BAF5-B03FD5CBD1E4}" type="pres">
      <dgm:prSet presAssocID="{602A7D81-7F5A-4F1F-99B2-F5D29F9E2E28}" presName="dotArrow6" presStyleLbl="alignNode1" presStyleIdx="10" presStyleCnt="12"/>
      <dgm:spPr/>
    </dgm:pt>
    <dgm:pt modelId="{D981FB26-7D88-4CF4-883E-09B743A2148D}" type="pres">
      <dgm:prSet presAssocID="{602A7D81-7F5A-4F1F-99B2-F5D29F9E2E28}" presName="dotArrow7" presStyleLbl="alignNode1" presStyleIdx="11" presStyleCnt="12"/>
      <dgm:spPr/>
    </dgm:pt>
    <dgm:pt modelId="{4D358529-C84B-45BE-AE28-3CC50ACE0A4F}" type="pres">
      <dgm:prSet presAssocID="{C493FC6D-75E6-4E98-B515-715CDC9ECF34}" presName="parTx1" presStyleLbl="node1" presStyleIdx="0" presStyleCnt="3"/>
      <dgm:spPr/>
    </dgm:pt>
    <dgm:pt modelId="{2BE73891-C01E-492F-ABC4-5029E2DFF56F}" type="pres">
      <dgm:prSet presAssocID="{22D5E5E7-FE1B-4CAA-AFAE-7F3F77D6E0A5}" presName="picture1" presStyleCnt="0"/>
      <dgm:spPr/>
    </dgm:pt>
    <dgm:pt modelId="{FDB6B8DC-74B8-4730-BDC3-D2819A2023E6}" type="pres">
      <dgm:prSet presAssocID="{22D5E5E7-FE1B-4CAA-AFAE-7F3F77D6E0A5}" presName="imageRepeatNode" presStyleLbl="fgImgPlace1" presStyleIdx="0" presStyleCnt="3"/>
      <dgm:spPr/>
    </dgm:pt>
    <dgm:pt modelId="{55665D8E-6347-480F-A10A-8EBE92FBB550}" type="pres">
      <dgm:prSet presAssocID="{469F04C6-B386-4D48-9182-5B1DFEC9ADC9}" presName="parTx2" presStyleLbl="node1" presStyleIdx="1" presStyleCnt="3"/>
      <dgm:spPr/>
    </dgm:pt>
    <dgm:pt modelId="{BC6A8F3D-21CE-4AD0-855A-72F849A9FB22}" type="pres">
      <dgm:prSet presAssocID="{B4F516ED-3406-4FA3-BD32-08E3343B2FB9}" presName="picture2" presStyleCnt="0"/>
      <dgm:spPr/>
    </dgm:pt>
    <dgm:pt modelId="{D7B2F5C0-24D4-4E05-A3CE-65CD21268D0C}" type="pres">
      <dgm:prSet presAssocID="{B4F516ED-3406-4FA3-BD32-08E3343B2FB9}" presName="imageRepeatNode" presStyleLbl="fgImgPlace1" presStyleIdx="1" presStyleCnt="3"/>
      <dgm:spPr/>
    </dgm:pt>
    <dgm:pt modelId="{DEDBBDFD-2F38-45DA-8DC6-3CAD2728DEDA}" type="pres">
      <dgm:prSet presAssocID="{4FFCB9A1-AE7F-4663-B6BC-924C5439F06D}" presName="parTx3" presStyleLbl="node1" presStyleIdx="2" presStyleCnt="3"/>
      <dgm:spPr/>
    </dgm:pt>
    <dgm:pt modelId="{182BC3E7-242A-44AE-968A-AA3A72F870F1}" type="pres">
      <dgm:prSet presAssocID="{52F844AC-37BE-405A-B72B-D3A5C7DB9845}" presName="picture3" presStyleCnt="0"/>
      <dgm:spPr/>
    </dgm:pt>
    <dgm:pt modelId="{5AE4F014-549E-49F5-A8E7-1D0D65451CF1}" type="pres">
      <dgm:prSet presAssocID="{52F844AC-37BE-405A-B72B-D3A5C7DB9845}" presName="imageRepeatNode" presStyleLbl="fgImgPlace1" presStyleIdx="2" presStyleCnt="3"/>
      <dgm:spPr/>
    </dgm:pt>
  </dgm:ptLst>
  <dgm:cxnLst>
    <dgm:cxn modelId="{4953F901-6F14-414D-9C8E-22EC083099E1}" type="presOf" srcId="{B4F516ED-3406-4FA3-BD32-08E3343B2FB9}" destId="{D7B2F5C0-24D4-4E05-A3CE-65CD21268D0C}" srcOrd="0" destOrd="0" presId="urn:microsoft.com/office/officeart/2008/layout/AscendingPictureAccentProcess"/>
    <dgm:cxn modelId="{5C4EEA15-43FD-492F-AC4F-C830A77F6398}" srcId="{602A7D81-7F5A-4F1F-99B2-F5D29F9E2E28}" destId="{C493FC6D-75E6-4E98-B515-715CDC9ECF34}" srcOrd="0" destOrd="0" parTransId="{1DB050A1-E42E-4EA8-8754-1A8BF5C67F52}" sibTransId="{22D5E5E7-FE1B-4CAA-AFAE-7F3F77D6E0A5}"/>
    <dgm:cxn modelId="{8E44B81F-EF8F-4AAD-8C8F-5928740BE451}" type="presOf" srcId="{C493FC6D-75E6-4E98-B515-715CDC9ECF34}" destId="{4D358529-C84B-45BE-AE28-3CC50ACE0A4F}" srcOrd="0" destOrd="0" presId="urn:microsoft.com/office/officeart/2008/layout/AscendingPictureAccentProcess"/>
    <dgm:cxn modelId="{69CFB923-F397-45A8-AE15-31DFD4E0D25F}" type="presOf" srcId="{4FFCB9A1-AE7F-4663-B6BC-924C5439F06D}" destId="{DEDBBDFD-2F38-45DA-8DC6-3CAD2728DEDA}" srcOrd="0" destOrd="0" presId="urn:microsoft.com/office/officeart/2008/layout/AscendingPictureAccentProcess"/>
    <dgm:cxn modelId="{EC460934-A362-4001-84F8-37DD2434A0F3}" type="presOf" srcId="{469F04C6-B386-4D48-9182-5B1DFEC9ADC9}" destId="{55665D8E-6347-480F-A10A-8EBE92FBB550}" srcOrd="0" destOrd="0" presId="urn:microsoft.com/office/officeart/2008/layout/AscendingPictureAccentProcess"/>
    <dgm:cxn modelId="{AAE8DB63-05CF-4A02-879E-048A0B10B337}" srcId="{602A7D81-7F5A-4F1F-99B2-F5D29F9E2E28}" destId="{469F04C6-B386-4D48-9182-5B1DFEC9ADC9}" srcOrd="1" destOrd="0" parTransId="{92D6A807-34C8-4F94-A84C-E616F016CFAB}" sibTransId="{B4F516ED-3406-4FA3-BD32-08E3343B2FB9}"/>
    <dgm:cxn modelId="{0A915558-3974-4702-B280-8F2946925ED2}" type="presOf" srcId="{52F844AC-37BE-405A-B72B-D3A5C7DB9845}" destId="{5AE4F014-549E-49F5-A8E7-1D0D65451CF1}" srcOrd="0" destOrd="0" presId="urn:microsoft.com/office/officeart/2008/layout/AscendingPictureAccentProcess"/>
    <dgm:cxn modelId="{F438FB91-1A5B-457A-8FFE-ACF6BCD7B0A0}" type="presOf" srcId="{22D5E5E7-FE1B-4CAA-AFAE-7F3F77D6E0A5}" destId="{FDB6B8DC-74B8-4730-BDC3-D2819A2023E6}" srcOrd="0" destOrd="0" presId="urn:microsoft.com/office/officeart/2008/layout/AscendingPictureAccentProcess"/>
    <dgm:cxn modelId="{088856DB-6FE2-4090-9D74-33F86153D7E7}" type="presOf" srcId="{602A7D81-7F5A-4F1F-99B2-F5D29F9E2E28}" destId="{9FC2851B-C068-48EF-9CC1-4AF760A9FD4C}" srcOrd="0" destOrd="0" presId="urn:microsoft.com/office/officeart/2008/layout/AscendingPictureAccentProcess"/>
    <dgm:cxn modelId="{31E9BEE1-8F0E-45D0-99E8-5F9BE011CF1F}" srcId="{602A7D81-7F5A-4F1F-99B2-F5D29F9E2E28}" destId="{4FFCB9A1-AE7F-4663-B6BC-924C5439F06D}" srcOrd="2" destOrd="0" parTransId="{E4EF0893-98F5-4D2D-B81C-459FAED85B83}" sibTransId="{52F844AC-37BE-405A-B72B-D3A5C7DB9845}"/>
    <dgm:cxn modelId="{B6195F5A-7220-4278-A512-674454EBDDF4}" type="presParOf" srcId="{9FC2851B-C068-48EF-9CC1-4AF760A9FD4C}" destId="{1EFB9EFB-0E68-41F9-8CFB-F07398FAF1D7}" srcOrd="0" destOrd="0" presId="urn:microsoft.com/office/officeart/2008/layout/AscendingPictureAccentProcess"/>
    <dgm:cxn modelId="{C3346E3E-0FAA-490F-8276-8FF1F70E6CA5}" type="presParOf" srcId="{9FC2851B-C068-48EF-9CC1-4AF760A9FD4C}" destId="{FCF54B94-A2B1-4032-B393-C5ABBA61C742}" srcOrd="1" destOrd="0" presId="urn:microsoft.com/office/officeart/2008/layout/AscendingPictureAccentProcess"/>
    <dgm:cxn modelId="{6D842377-CDB3-445C-AB23-D3ACF6870FB4}" type="presParOf" srcId="{9FC2851B-C068-48EF-9CC1-4AF760A9FD4C}" destId="{E6F29051-4D85-4E85-B3C9-F6C8312A5312}" srcOrd="2" destOrd="0" presId="urn:microsoft.com/office/officeart/2008/layout/AscendingPictureAccentProcess"/>
    <dgm:cxn modelId="{46288287-C904-4A3B-AD8B-18B2FE896789}" type="presParOf" srcId="{9FC2851B-C068-48EF-9CC1-4AF760A9FD4C}" destId="{0484A318-AE07-426D-943C-68D64A2AA66A}" srcOrd="3" destOrd="0" presId="urn:microsoft.com/office/officeart/2008/layout/AscendingPictureAccentProcess"/>
    <dgm:cxn modelId="{456EFF06-99E5-48DF-BD7B-DAB805B33614}" type="presParOf" srcId="{9FC2851B-C068-48EF-9CC1-4AF760A9FD4C}" destId="{33F1119A-9465-4617-9E94-0663437A58A9}" srcOrd="4" destOrd="0" presId="urn:microsoft.com/office/officeart/2008/layout/AscendingPictureAccentProcess"/>
    <dgm:cxn modelId="{FB4FD187-84D8-4B81-B6B2-E288F527A540}" type="presParOf" srcId="{9FC2851B-C068-48EF-9CC1-4AF760A9FD4C}" destId="{DD6D8DC0-FA72-44CA-AF7F-6B87B33793FC}" srcOrd="5" destOrd="0" presId="urn:microsoft.com/office/officeart/2008/layout/AscendingPictureAccentProcess"/>
    <dgm:cxn modelId="{A43D7055-0D8E-47FD-BB27-23D2240FAABD}" type="presParOf" srcId="{9FC2851B-C068-48EF-9CC1-4AF760A9FD4C}" destId="{DB1F441A-04BA-42F0-87AF-9B0CB242AE44}" srcOrd="6" destOrd="0" presId="urn:microsoft.com/office/officeart/2008/layout/AscendingPictureAccentProcess"/>
    <dgm:cxn modelId="{60F1E488-D5FD-4A64-B1F3-9BBC82351D7F}" type="presParOf" srcId="{9FC2851B-C068-48EF-9CC1-4AF760A9FD4C}" destId="{0520698F-E35E-4801-AA83-5C06D35C7375}" srcOrd="7" destOrd="0" presId="urn:microsoft.com/office/officeart/2008/layout/AscendingPictureAccentProcess"/>
    <dgm:cxn modelId="{824D3B5B-07B9-4509-929B-A3AF03A61F8C}" type="presParOf" srcId="{9FC2851B-C068-48EF-9CC1-4AF760A9FD4C}" destId="{8FAB2E9F-5CC1-438C-BB27-93493509289F}" srcOrd="8" destOrd="0" presId="urn:microsoft.com/office/officeart/2008/layout/AscendingPictureAccentProcess"/>
    <dgm:cxn modelId="{744ECDDC-D6B6-48D3-A03A-935B9055BA42}" type="presParOf" srcId="{9FC2851B-C068-48EF-9CC1-4AF760A9FD4C}" destId="{9647771B-89C9-444E-B9BC-4A7352DB48E4}" srcOrd="9" destOrd="0" presId="urn:microsoft.com/office/officeart/2008/layout/AscendingPictureAccentProcess"/>
    <dgm:cxn modelId="{DB518015-E913-4988-B30F-71A5C6428FB0}" type="presParOf" srcId="{9FC2851B-C068-48EF-9CC1-4AF760A9FD4C}" destId="{4C675214-48EE-4810-BAF5-B03FD5CBD1E4}" srcOrd="10" destOrd="0" presId="urn:microsoft.com/office/officeart/2008/layout/AscendingPictureAccentProcess"/>
    <dgm:cxn modelId="{266F77CD-1C4B-4B3C-8CC8-04F8AA2AFA3F}" type="presParOf" srcId="{9FC2851B-C068-48EF-9CC1-4AF760A9FD4C}" destId="{D981FB26-7D88-4CF4-883E-09B743A2148D}" srcOrd="11" destOrd="0" presId="urn:microsoft.com/office/officeart/2008/layout/AscendingPictureAccentProcess"/>
    <dgm:cxn modelId="{BA37C442-09B4-4B59-A879-B4E73139CFA0}" type="presParOf" srcId="{9FC2851B-C068-48EF-9CC1-4AF760A9FD4C}" destId="{4D358529-C84B-45BE-AE28-3CC50ACE0A4F}" srcOrd="12" destOrd="0" presId="urn:microsoft.com/office/officeart/2008/layout/AscendingPictureAccentProcess"/>
    <dgm:cxn modelId="{3DEB2F6E-5C99-4D45-BB2B-2B6789408070}" type="presParOf" srcId="{9FC2851B-C068-48EF-9CC1-4AF760A9FD4C}" destId="{2BE73891-C01E-492F-ABC4-5029E2DFF56F}" srcOrd="13" destOrd="0" presId="urn:microsoft.com/office/officeart/2008/layout/AscendingPictureAccentProcess"/>
    <dgm:cxn modelId="{B45E2E17-72CD-4B29-A19B-0FEC305DC0B3}" type="presParOf" srcId="{2BE73891-C01E-492F-ABC4-5029E2DFF56F}" destId="{FDB6B8DC-74B8-4730-BDC3-D2819A2023E6}" srcOrd="0" destOrd="0" presId="urn:microsoft.com/office/officeart/2008/layout/AscendingPictureAccentProcess"/>
    <dgm:cxn modelId="{A9AFAC75-FB2D-4C87-89FE-198A12ED2A1E}" type="presParOf" srcId="{9FC2851B-C068-48EF-9CC1-4AF760A9FD4C}" destId="{55665D8E-6347-480F-A10A-8EBE92FBB550}" srcOrd="14" destOrd="0" presId="urn:microsoft.com/office/officeart/2008/layout/AscendingPictureAccentProcess"/>
    <dgm:cxn modelId="{9289C436-EA6C-43F8-A9E8-6FBD87D53E07}" type="presParOf" srcId="{9FC2851B-C068-48EF-9CC1-4AF760A9FD4C}" destId="{BC6A8F3D-21CE-4AD0-855A-72F849A9FB22}" srcOrd="15" destOrd="0" presId="urn:microsoft.com/office/officeart/2008/layout/AscendingPictureAccentProcess"/>
    <dgm:cxn modelId="{F030E044-D42C-4913-A38E-4A4B1C1D4652}" type="presParOf" srcId="{BC6A8F3D-21CE-4AD0-855A-72F849A9FB22}" destId="{D7B2F5C0-24D4-4E05-A3CE-65CD21268D0C}" srcOrd="0" destOrd="0" presId="urn:microsoft.com/office/officeart/2008/layout/AscendingPictureAccentProcess"/>
    <dgm:cxn modelId="{FAFF6B8C-988B-486D-A460-B24F2258265A}" type="presParOf" srcId="{9FC2851B-C068-48EF-9CC1-4AF760A9FD4C}" destId="{DEDBBDFD-2F38-45DA-8DC6-3CAD2728DEDA}" srcOrd="16" destOrd="0" presId="urn:microsoft.com/office/officeart/2008/layout/AscendingPictureAccentProcess"/>
    <dgm:cxn modelId="{92BCE87B-18ED-444E-A530-60DB6C6502E8}" type="presParOf" srcId="{9FC2851B-C068-48EF-9CC1-4AF760A9FD4C}" destId="{182BC3E7-242A-44AE-968A-AA3A72F870F1}" srcOrd="17" destOrd="0" presId="urn:microsoft.com/office/officeart/2008/layout/AscendingPictureAccentProcess"/>
    <dgm:cxn modelId="{DC474A32-DA43-4191-8495-853AA912BC31}" type="presParOf" srcId="{182BC3E7-242A-44AE-968A-AA3A72F870F1}" destId="{5AE4F014-549E-49F5-A8E7-1D0D65451CF1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26AF3CA-96DF-4750-9903-3A89DE275A94}" type="doc">
      <dgm:prSet loTypeId="urn:microsoft.com/office/officeart/2008/layout/BubblePictureList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CEA0A655-A417-4103-B91A-E41662256807}">
      <dgm:prSet phldrT="[Tekst]" custT="1"/>
      <dgm:spPr/>
      <dgm:t>
        <a:bodyPr/>
        <a:lstStyle/>
        <a:p>
          <a:r>
            <a:rPr lang="pl-PL" sz="4400"/>
            <a:t> </a:t>
          </a:r>
        </a:p>
      </dgm:t>
    </dgm:pt>
    <dgm:pt modelId="{1F615607-8259-487A-9BFC-FA20C0BED32A}" type="parTrans" cxnId="{5CF95059-2759-40D2-91FD-B43701F18D95}">
      <dgm:prSet/>
      <dgm:spPr/>
      <dgm:t>
        <a:bodyPr/>
        <a:lstStyle/>
        <a:p>
          <a:endParaRPr lang="pl-PL" sz="1100"/>
        </a:p>
      </dgm:t>
    </dgm:pt>
    <dgm:pt modelId="{32AF8CA6-8BF2-455F-99B8-855BFE931466}" type="sibTrans" cxnId="{5CF95059-2759-40D2-91FD-B43701F18D95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pl-PL" sz="1100"/>
        </a:p>
      </dgm:t>
    </dgm:pt>
    <dgm:pt modelId="{E39DC126-2A08-404D-B939-2F499A612412}">
      <dgm:prSet phldrT="[Tekst]" custT="1"/>
      <dgm:spPr/>
      <dgm:t>
        <a:bodyPr/>
        <a:lstStyle/>
        <a:p>
          <a:r>
            <a:rPr lang="pl-PL" sz="4000"/>
            <a:t> </a:t>
          </a:r>
        </a:p>
      </dgm:t>
    </dgm:pt>
    <dgm:pt modelId="{4370FB71-8D59-4E25-941D-A81F4F2E4CF3}" type="parTrans" cxnId="{B1312471-133D-4F83-BBAB-DB9BE1FCBE4C}">
      <dgm:prSet/>
      <dgm:spPr/>
      <dgm:t>
        <a:bodyPr/>
        <a:lstStyle/>
        <a:p>
          <a:endParaRPr lang="pl-PL" sz="1100"/>
        </a:p>
      </dgm:t>
    </dgm:pt>
    <dgm:pt modelId="{6026DFCB-7942-4D84-B237-FE4644C000CE}" type="sibTrans" cxnId="{B1312471-133D-4F83-BBAB-DB9BE1FCBE4C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pl-PL" sz="1100"/>
        </a:p>
      </dgm:t>
    </dgm:pt>
    <dgm:pt modelId="{34D196FD-E6C6-4BDD-8DBC-8294594688BB}">
      <dgm:prSet phldrT="[Tekst]" custT="1"/>
      <dgm:spPr/>
      <dgm:t>
        <a:bodyPr/>
        <a:lstStyle/>
        <a:p>
          <a:endParaRPr lang="pl-PL" sz="3200"/>
        </a:p>
      </dgm:t>
    </dgm:pt>
    <dgm:pt modelId="{8E29CC40-B75E-418E-B802-963AB3CB4947}" type="parTrans" cxnId="{87033E06-4F54-4925-8A51-3689D42FA3F4}">
      <dgm:prSet/>
      <dgm:spPr/>
      <dgm:t>
        <a:bodyPr/>
        <a:lstStyle/>
        <a:p>
          <a:endParaRPr lang="pl-PL" sz="1100"/>
        </a:p>
      </dgm:t>
    </dgm:pt>
    <dgm:pt modelId="{18A86BD5-9A8A-44D6-AB81-D59AEFD6D576}" type="sibTrans" cxnId="{87033E06-4F54-4925-8A51-3689D42FA3F4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pl-PL" sz="1100"/>
        </a:p>
      </dgm:t>
    </dgm:pt>
    <dgm:pt modelId="{792C1A7F-455F-4B3A-86EB-D97824F6B3A6}">
      <dgm:prSet phldrT="[Tekst]" custT="1"/>
      <dgm:spPr/>
      <dgm:t>
        <a:bodyPr/>
        <a:lstStyle/>
        <a:p>
          <a:endParaRPr lang="pl-PL" sz="3600"/>
        </a:p>
      </dgm:t>
    </dgm:pt>
    <dgm:pt modelId="{30C06709-ABDB-444E-89CA-E36714F28EAA}" type="parTrans" cxnId="{C38C83A6-532C-4C0F-A7A8-66B87B1B8BB9}">
      <dgm:prSet/>
      <dgm:spPr/>
      <dgm:t>
        <a:bodyPr/>
        <a:lstStyle/>
        <a:p>
          <a:endParaRPr lang="pl-PL" sz="1100"/>
        </a:p>
      </dgm:t>
    </dgm:pt>
    <dgm:pt modelId="{6A4A8980-0481-49D1-8639-6ECE6F8A598B}" type="sibTrans" cxnId="{C38C83A6-532C-4C0F-A7A8-66B87B1B8BB9}">
      <dgm:prSet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pl-PL" sz="1100"/>
        </a:p>
      </dgm:t>
    </dgm:pt>
    <dgm:pt modelId="{5B1BCF94-0580-4813-ADAD-5D3C0DC6ED89}">
      <dgm:prSet phldrT="[Tekst]" custT="1"/>
      <dgm:spPr/>
      <dgm:t>
        <a:bodyPr/>
        <a:lstStyle/>
        <a:p>
          <a:r>
            <a:rPr lang="pl-PL" sz="4400"/>
            <a:t> </a:t>
          </a:r>
        </a:p>
      </dgm:t>
    </dgm:pt>
    <dgm:pt modelId="{85C1FCC7-2411-4D9D-8020-8933A93333DB}" type="sibTrans" cxnId="{62F1B165-1CD4-4552-96AA-FE2F4B369E52}">
      <dgm:prSet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pl-PL" sz="1100"/>
        </a:p>
      </dgm:t>
    </dgm:pt>
    <dgm:pt modelId="{CA89AB7F-822D-44B2-B136-4F6F95FEA7F4}" type="parTrans" cxnId="{62F1B165-1CD4-4552-96AA-FE2F4B369E52}">
      <dgm:prSet/>
      <dgm:spPr/>
      <dgm:t>
        <a:bodyPr/>
        <a:lstStyle/>
        <a:p>
          <a:endParaRPr lang="pl-PL" sz="1100"/>
        </a:p>
      </dgm:t>
    </dgm:pt>
    <dgm:pt modelId="{CEC12B41-07C1-479C-BBC2-C6CDCEA18BE6}" type="pres">
      <dgm:prSet presAssocID="{A26AF3CA-96DF-4750-9903-3A89DE275A94}" presName="Name0" presStyleCnt="0">
        <dgm:presLayoutVars>
          <dgm:chMax val="8"/>
          <dgm:chPref val="8"/>
          <dgm:dir/>
        </dgm:presLayoutVars>
      </dgm:prSet>
      <dgm:spPr/>
    </dgm:pt>
    <dgm:pt modelId="{623EBC31-0966-4B77-9984-DB5CC391E2D0}" type="pres">
      <dgm:prSet presAssocID="{CEA0A655-A417-4103-B91A-E41662256807}" presName="parent_text_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185B7198-747D-4B89-A71D-CC56EE497550}" type="pres">
      <dgm:prSet presAssocID="{CEA0A655-A417-4103-B91A-E41662256807}" presName="image_accent_1" presStyleCnt="0"/>
      <dgm:spPr/>
    </dgm:pt>
    <dgm:pt modelId="{48C66BBD-9394-4FF9-8205-F2CEB2D99ED9}" type="pres">
      <dgm:prSet presAssocID="{CEA0A655-A417-4103-B91A-E41662256807}" presName="imageAccentRepeatNode" presStyleLbl="alignNode1" presStyleIdx="0" presStyleCnt="9"/>
      <dgm:spPr/>
    </dgm:pt>
    <dgm:pt modelId="{9B9C8AE3-150E-4567-B80F-FD73F4C11895}" type="pres">
      <dgm:prSet presAssocID="{CEA0A655-A417-4103-B91A-E41662256807}" presName="accent_1" presStyleLbl="alignNode1" presStyleIdx="1" presStyleCnt="9"/>
      <dgm:spPr/>
    </dgm:pt>
    <dgm:pt modelId="{07E02476-ACC0-49A7-926C-FCC2915A4CC5}" type="pres">
      <dgm:prSet presAssocID="{32AF8CA6-8BF2-455F-99B8-855BFE931466}" presName="image_1" presStyleCnt="0"/>
      <dgm:spPr/>
    </dgm:pt>
    <dgm:pt modelId="{1919876A-74A2-4D61-BD62-4A4FBD273CD8}" type="pres">
      <dgm:prSet presAssocID="{32AF8CA6-8BF2-455F-99B8-855BFE931466}" presName="imageRepeatNode" presStyleLbl="fgImgPlace1" presStyleIdx="0" presStyleCnt="5"/>
      <dgm:spPr/>
    </dgm:pt>
    <dgm:pt modelId="{DD308AE2-03AE-4A02-9C96-EF0FAA081D6D}" type="pres">
      <dgm:prSet presAssocID="{E39DC126-2A08-404D-B939-2F499A612412}" presName="parent_text_2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38E5F189-5368-4C23-9176-EA4762F96C48}" type="pres">
      <dgm:prSet presAssocID="{E39DC126-2A08-404D-B939-2F499A612412}" presName="image_accent_2" presStyleCnt="0"/>
      <dgm:spPr/>
    </dgm:pt>
    <dgm:pt modelId="{443A3286-36FC-418E-9652-B9A5881ED16F}" type="pres">
      <dgm:prSet presAssocID="{E39DC126-2A08-404D-B939-2F499A612412}" presName="imageAccentRepeatNode" presStyleLbl="alignNode1" presStyleIdx="2" presStyleCnt="9"/>
      <dgm:spPr/>
    </dgm:pt>
    <dgm:pt modelId="{84DA1298-ED71-4D3C-9295-CE6945F61150}" type="pres">
      <dgm:prSet presAssocID="{6026DFCB-7942-4D84-B237-FE4644C000CE}" presName="image_2" presStyleCnt="0"/>
      <dgm:spPr/>
    </dgm:pt>
    <dgm:pt modelId="{013FC59E-A4C2-4754-9E1F-32728A2A6F41}" type="pres">
      <dgm:prSet presAssocID="{6026DFCB-7942-4D84-B237-FE4644C000CE}" presName="imageRepeatNode" presStyleLbl="fgImgPlace1" presStyleIdx="1" presStyleCnt="5"/>
      <dgm:spPr/>
    </dgm:pt>
    <dgm:pt modelId="{C2BA82E9-C883-4106-9063-BFEECE53688B}" type="pres">
      <dgm:prSet presAssocID="{5B1BCF94-0580-4813-ADAD-5D3C0DC6ED89}" presName="image_accent_3" presStyleCnt="0"/>
      <dgm:spPr/>
    </dgm:pt>
    <dgm:pt modelId="{51465ECA-5DFD-4BBA-839C-359DF856EC16}" type="pres">
      <dgm:prSet presAssocID="{5B1BCF94-0580-4813-ADAD-5D3C0DC6ED89}" presName="imageAccentRepeatNode" presStyleLbl="alignNode1" presStyleIdx="3" presStyleCnt="9"/>
      <dgm:spPr/>
    </dgm:pt>
    <dgm:pt modelId="{50104A1A-F5DF-4676-9168-DFBF78E2ACD4}" type="pres">
      <dgm:prSet presAssocID="{5B1BCF94-0580-4813-ADAD-5D3C0DC6ED89}" presName="parent_text_3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A770AFF1-01B3-43A3-A79A-4739055D9DC0}" type="pres">
      <dgm:prSet presAssocID="{5B1BCF94-0580-4813-ADAD-5D3C0DC6ED89}" presName="accent_2" presStyleLbl="alignNode1" presStyleIdx="4" presStyleCnt="9"/>
      <dgm:spPr/>
    </dgm:pt>
    <dgm:pt modelId="{5803D26E-4E76-48A7-87A2-27D1948142B8}" type="pres">
      <dgm:prSet presAssocID="{5B1BCF94-0580-4813-ADAD-5D3C0DC6ED89}" presName="accent_3" presStyleLbl="alignNode1" presStyleIdx="5" presStyleCnt="9"/>
      <dgm:spPr/>
    </dgm:pt>
    <dgm:pt modelId="{297C40F7-776C-4D5D-A04A-B3CFE0434DA2}" type="pres">
      <dgm:prSet presAssocID="{85C1FCC7-2411-4D9D-8020-8933A93333DB}" presName="image_3" presStyleCnt="0"/>
      <dgm:spPr/>
    </dgm:pt>
    <dgm:pt modelId="{4E33CD38-AEBB-452C-9204-4F1C6553D1A5}" type="pres">
      <dgm:prSet presAssocID="{85C1FCC7-2411-4D9D-8020-8933A93333DB}" presName="imageRepeatNode" presStyleLbl="fgImgPlace1" presStyleIdx="2" presStyleCnt="5"/>
      <dgm:spPr/>
    </dgm:pt>
    <dgm:pt modelId="{758537CC-0BF1-416B-BC1A-0A7137E5DF63}" type="pres">
      <dgm:prSet presAssocID="{792C1A7F-455F-4B3A-86EB-D97824F6B3A6}" presName="image_accent_4" presStyleCnt="0"/>
      <dgm:spPr/>
    </dgm:pt>
    <dgm:pt modelId="{5B83FAB4-F51D-43D2-BD61-63E7BDE8AD34}" type="pres">
      <dgm:prSet presAssocID="{792C1A7F-455F-4B3A-86EB-D97824F6B3A6}" presName="imageAccentRepeatNode" presStyleLbl="alignNode1" presStyleIdx="6" presStyleCnt="9"/>
      <dgm:spPr/>
    </dgm:pt>
    <dgm:pt modelId="{FEFC2CA4-D071-42E7-A4F4-30047A4BF236}" type="pres">
      <dgm:prSet presAssocID="{792C1A7F-455F-4B3A-86EB-D97824F6B3A6}" presName="parent_text_4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D847B34F-E98E-45FF-A541-4B625679DC09}" type="pres">
      <dgm:prSet presAssocID="{792C1A7F-455F-4B3A-86EB-D97824F6B3A6}" presName="accent_4" presStyleLbl="alignNode1" presStyleIdx="7" presStyleCnt="9"/>
      <dgm:spPr/>
    </dgm:pt>
    <dgm:pt modelId="{520B1DB6-BF96-4E23-96E2-A81C5232BFA3}" type="pres">
      <dgm:prSet presAssocID="{6A4A8980-0481-49D1-8639-6ECE6F8A598B}" presName="image_4" presStyleCnt="0"/>
      <dgm:spPr/>
    </dgm:pt>
    <dgm:pt modelId="{1BC8ACDD-2B28-42CC-A858-9BDEEE994063}" type="pres">
      <dgm:prSet presAssocID="{6A4A8980-0481-49D1-8639-6ECE6F8A598B}" presName="imageRepeatNode" presStyleLbl="fgImgPlace1" presStyleIdx="3" presStyleCnt="5"/>
      <dgm:spPr/>
    </dgm:pt>
    <dgm:pt modelId="{6F45F105-16D0-4D37-A795-5FD1A7D092CF}" type="pres">
      <dgm:prSet presAssocID="{34D196FD-E6C6-4BDD-8DBC-8294594688BB}" presName="image_accent_5" presStyleCnt="0"/>
      <dgm:spPr/>
    </dgm:pt>
    <dgm:pt modelId="{CB97B179-AC3C-478C-891A-A081482AA2FF}" type="pres">
      <dgm:prSet presAssocID="{34D196FD-E6C6-4BDD-8DBC-8294594688BB}" presName="imageAccentRepeatNode" presStyleLbl="alignNode1" presStyleIdx="8" presStyleCnt="9"/>
      <dgm:spPr/>
    </dgm:pt>
    <dgm:pt modelId="{E2678C0C-CD2F-45A7-BFE7-8F51024E9566}" type="pres">
      <dgm:prSet presAssocID="{34D196FD-E6C6-4BDD-8DBC-8294594688BB}" presName="parent_text_5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D35AC679-2381-4BB9-8073-3F7FA220863D}" type="pres">
      <dgm:prSet presAssocID="{18A86BD5-9A8A-44D6-AB81-D59AEFD6D576}" presName="image_5" presStyleCnt="0"/>
      <dgm:spPr/>
    </dgm:pt>
    <dgm:pt modelId="{64F44C2C-4E1E-45C7-9C18-33935FCBD6B8}" type="pres">
      <dgm:prSet presAssocID="{18A86BD5-9A8A-44D6-AB81-D59AEFD6D576}" presName="imageRepeatNode" presStyleLbl="fgImgPlace1" presStyleIdx="4" presStyleCnt="5"/>
      <dgm:spPr/>
    </dgm:pt>
  </dgm:ptLst>
  <dgm:cxnLst>
    <dgm:cxn modelId="{87033E06-4F54-4925-8A51-3689D42FA3F4}" srcId="{A26AF3CA-96DF-4750-9903-3A89DE275A94}" destId="{34D196FD-E6C6-4BDD-8DBC-8294594688BB}" srcOrd="4" destOrd="0" parTransId="{8E29CC40-B75E-418E-B802-963AB3CB4947}" sibTransId="{18A86BD5-9A8A-44D6-AB81-D59AEFD6D576}"/>
    <dgm:cxn modelId="{1D5A260A-0B26-4E6B-B298-BACFBD9F94AB}" type="presOf" srcId="{A26AF3CA-96DF-4750-9903-3A89DE275A94}" destId="{CEC12B41-07C1-479C-BBC2-C6CDCEA18BE6}" srcOrd="0" destOrd="0" presId="urn:microsoft.com/office/officeart/2008/layout/BubblePictureList"/>
    <dgm:cxn modelId="{2980C517-C131-43AB-8540-D6A58D75ECC9}" type="presOf" srcId="{6A4A8980-0481-49D1-8639-6ECE6F8A598B}" destId="{1BC8ACDD-2B28-42CC-A858-9BDEEE994063}" srcOrd="0" destOrd="0" presId="urn:microsoft.com/office/officeart/2008/layout/BubblePictureList"/>
    <dgm:cxn modelId="{AAEB2618-D855-40D7-8FB0-22826B25FF92}" type="presOf" srcId="{18A86BD5-9A8A-44D6-AB81-D59AEFD6D576}" destId="{64F44C2C-4E1E-45C7-9C18-33935FCBD6B8}" srcOrd="0" destOrd="0" presId="urn:microsoft.com/office/officeart/2008/layout/BubblePictureList"/>
    <dgm:cxn modelId="{0861A422-5211-4CF3-8C3D-84C959C2A000}" type="presOf" srcId="{E39DC126-2A08-404D-B939-2F499A612412}" destId="{DD308AE2-03AE-4A02-9C96-EF0FAA081D6D}" srcOrd="0" destOrd="0" presId="urn:microsoft.com/office/officeart/2008/layout/BubblePictureList"/>
    <dgm:cxn modelId="{44246535-DDBD-473E-A0C2-7678A6C14BBE}" type="presOf" srcId="{5B1BCF94-0580-4813-ADAD-5D3C0DC6ED89}" destId="{50104A1A-F5DF-4676-9168-DFBF78E2ACD4}" srcOrd="0" destOrd="0" presId="urn:microsoft.com/office/officeart/2008/layout/BubblePictureList"/>
    <dgm:cxn modelId="{62F1B165-1CD4-4552-96AA-FE2F4B369E52}" srcId="{A26AF3CA-96DF-4750-9903-3A89DE275A94}" destId="{5B1BCF94-0580-4813-ADAD-5D3C0DC6ED89}" srcOrd="2" destOrd="0" parTransId="{CA89AB7F-822D-44B2-B136-4F6F95FEA7F4}" sibTransId="{85C1FCC7-2411-4D9D-8020-8933A93333DB}"/>
    <dgm:cxn modelId="{B1312471-133D-4F83-BBAB-DB9BE1FCBE4C}" srcId="{A26AF3CA-96DF-4750-9903-3A89DE275A94}" destId="{E39DC126-2A08-404D-B939-2F499A612412}" srcOrd="1" destOrd="0" parTransId="{4370FB71-8D59-4E25-941D-A81F4F2E4CF3}" sibTransId="{6026DFCB-7942-4D84-B237-FE4644C000CE}"/>
    <dgm:cxn modelId="{5CF95059-2759-40D2-91FD-B43701F18D95}" srcId="{A26AF3CA-96DF-4750-9903-3A89DE275A94}" destId="{CEA0A655-A417-4103-B91A-E41662256807}" srcOrd="0" destOrd="0" parTransId="{1F615607-8259-487A-9BFC-FA20C0BED32A}" sibTransId="{32AF8CA6-8BF2-455F-99B8-855BFE931466}"/>
    <dgm:cxn modelId="{150E037F-ECC9-447B-9661-54747C720911}" type="presOf" srcId="{32AF8CA6-8BF2-455F-99B8-855BFE931466}" destId="{1919876A-74A2-4D61-BD62-4A4FBD273CD8}" srcOrd="0" destOrd="0" presId="urn:microsoft.com/office/officeart/2008/layout/BubblePictureList"/>
    <dgm:cxn modelId="{3B646294-D372-477D-9604-3F66F6B8FAF8}" type="presOf" srcId="{34D196FD-E6C6-4BDD-8DBC-8294594688BB}" destId="{E2678C0C-CD2F-45A7-BFE7-8F51024E9566}" srcOrd="0" destOrd="0" presId="urn:microsoft.com/office/officeart/2008/layout/BubblePictureList"/>
    <dgm:cxn modelId="{F15C8C98-5A96-498F-B716-CE46C66069A3}" type="presOf" srcId="{85C1FCC7-2411-4D9D-8020-8933A93333DB}" destId="{4E33CD38-AEBB-452C-9204-4F1C6553D1A5}" srcOrd="0" destOrd="0" presId="urn:microsoft.com/office/officeart/2008/layout/BubblePictureList"/>
    <dgm:cxn modelId="{006FA499-DE8C-431F-9A5C-EE48F81A8508}" type="presOf" srcId="{CEA0A655-A417-4103-B91A-E41662256807}" destId="{623EBC31-0966-4B77-9984-DB5CC391E2D0}" srcOrd="0" destOrd="0" presId="urn:microsoft.com/office/officeart/2008/layout/BubblePictureList"/>
    <dgm:cxn modelId="{C38C83A6-532C-4C0F-A7A8-66B87B1B8BB9}" srcId="{A26AF3CA-96DF-4750-9903-3A89DE275A94}" destId="{792C1A7F-455F-4B3A-86EB-D97824F6B3A6}" srcOrd="3" destOrd="0" parTransId="{30C06709-ABDB-444E-89CA-E36714F28EAA}" sibTransId="{6A4A8980-0481-49D1-8639-6ECE6F8A598B}"/>
    <dgm:cxn modelId="{5F566EAF-A6F0-401A-B7EF-9B006C386B3D}" type="presOf" srcId="{792C1A7F-455F-4B3A-86EB-D97824F6B3A6}" destId="{FEFC2CA4-D071-42E7-A4F4-30047A4BF236}" srcOrd="0" destOrd="0" presId="urn:microsoft.com/office/officeart/2008/layout/BubblePictureList"/>
    <dgm:cxn modelId="{885475CF-2D91-4B3B-BD9A-F590ECCBB886}" type="presOf" srcId="{6026DFCB-7942-4D84-B237-FE4644C000CE}" destId="{013FC59E-A4C2-4754-9E1F-32728A2A6F41}" srcOrd="0" destOrd="0" presId="urn:microsoft.com/office/officeart/2008/layout/BubblePictureList"/>
    <dgm:cxn modelId="{61E0357D-BCDD-45EA-AA53-A4A99707F7CE}" type="presParOf" srcId="{CEC12B41-07C1-479C-BBC2-C6CDCEA18BE6}" destId="{623EBC31-0966-4B77-9984-DB5CC391E2D0}" srcOrd="0" destOrd="0" presId="urn:microsoft.com/office/officeart/2008/layout/BubblePictureList"/>
    <dgm:cxn modelId="{66A2C822-FC87-4BB7-8D6A-5FA1C3815ADD}" type="presParOf" srcId="{CEC12B41-07C1-479C-BBC2-C6CDCEA18BE6}" destId="{185B7198-747D-4B89-A71D-CC56EE497550}" srcOrd="1" destOrd="0" presId="urn:microsoft.com/office/officeart/2008/layout/BubblePictureList"/>
    <dgm:cxn modelId="{D4B61901-53DA-4339-A5AB-60B22DA72FA8}" type="presParOf" srcId="{185B7198-747D-4B89-A71D-CC56EE497550}" destId="{48C66BBD-9394-4FF9-8205-F2CEB2D99ED9}" srcOrd="0" destOrd="0" presId="urn:microsoft.com/office/officeart/2008/layout/BubblePictureList"/>
    <dgm:cxn modelId="{4E2F59B5-CDD4-42BA-B91A-66E73848B5EF}" type="presParOf" srcId="{CEC12B41-07C1-479C-BBC2-C6CDCEA18BE6}" destId="{9B9C8AE3-150E-4567-B80F-FD73F4C11895}" srcOrd="2" destOrd="0" presId="urn:microsoft.com/office/officeart/2008/layout/BubblePictureList"/>
    <dgm:cxn modelId="{D2D7ED4A-5031-4A60-9CD1-C5F0CE40450F}" type="presParOf" srcId="{CEC12B41-07C1-479C-BBC2-C6CDCEA18BE6}" destId="{07E02476-ACC0-49A7-926C-FCC2915A4CC5}" srcOrd="3" destOrd="0" presId="urn:microsoft.com/office/officeart/2008/layout/BubblePictureList"/>
    <dgm:cxn modelId="{4B0CF22B-E44B-4BAD-9729-9FE09CD51085}" type="presParOf" srcId="{07E02476-ACC0-49A7-926C-FCC2915A4CC5}" destId="{1919876A-74A2-4D61-BD62-4A4FBD273CD8}" srcOrd="0" destOrd="0" presId="urn:microsoft.com/office/officeart/2008/layout/BubblePictureList"/>
    <dgm:cxn modelId="{BAB16681-7ED6-42ED-8E52-53548DFCA7D4}" type="presParOf" srcId="{CEC12B41-07C1-479C-BBC2-C6CDCEA18BE6}" destId="{DD308AE2-03AE-4A02-9C96-EF0FAA081D6D}" srcOrd="4" destOrd="0" presId="urn:microsoft.com/office/officeart/2008/layout/BubblePictureList"/>
    <dgm:cxn modelId="{D6520EAA-F9EB-4DAB-9CEE-C50609953F74}" type="presParOf" srcId="{CEC12B41-07C1-479C-BBC2-C6CDCEA18BE6}" destId="{38E5F189-5368-4C23-9176-EA4762F96C48}" srcOrd="5" destOrd="0" presId="urn:microsoft.com/office/officeart/2008/layout/BubblePictureList"/>
    <dgm:cxn modelId="{E1BAA902-193C-4048-91FC-2477AB7BB12F}" type="presParOf" srcId="{38E5F189-5368-4C23-9176-EA4762F96C48}" destId="{443A3286-36FC-418E-9652-B9A5881ED16F}" srcOrd="0" destOrd="0" presId="urn:microsoft.com/office/officeart/2008/layout/BubblePictureList"/>
    <dgm:cxn modelId="{8AFDEB13-55D7-47FF-8BDD-5FCF5213AD1D}" type="presParOf" srcId="{CEC12B41-07C1-479C-BBC2-C6CDCEA18BE6}" destId="{84DA1298-ED71-4D3C-9295-CE6945F61150}" srcOrd="6" destOrd="0" presId="urn:microsoft.com/office/officeart/2008/layout/BubblePictureList"/>
    <dgm:cxn modelId="{2C7ED146-86C2-4062-93CC-086E4E877404}" type="presParOf" srcId="{84DA1298-ED71-4D3C-9295-CE6945F61150}" destId="{013FC59E-A4C2-4754-9E1F-32728A2A6F41}" srcOrd="0" destOrd="0" presId="urn:microsoft.com/office/officeart/2008/layout/BubblePictureList"/>
    <dgm:cxn modelId="{18B8CE25-B475-4129-9078-084740B7DC20}" type="presParOf" srcId="{CEC12B41-07C1-479C-BBC2-C6CDCEA18BE6}" destId="{C2BA82E9-C883-4106-9063-BFEECE53688B}" srcOrd="7" destOrd="0" presId="urn:microsoft.com/office/officeart/2008/layout/BubblePictureList"/>
    <dgm:cxn modelId="{22C82AD6-495D-4145-B87C-A03ACF9BD555}" type="presParOf" srcId="{C2BA82E9-C883-4106-9063-BFEECE53688B}" destId="{51465ECA-5DFD-4BBA-839C-359DF856EC16}" srcOrd="0" destOrd="0" presId="urn:microsoft.com/office/officeart/2008/layout/BubblePictureList"/>
    <dgm:cxn modelId="{D813B13C-5904-4E0F-BF97-A0C691BAB600}" type="presParOf" srcId="{CEC12B41-07C1-479C-BBC2-C6CDCEA18BE6}" destId="{50104A1A-F5DF-4676-9168-DFBF78E2ACD4}" srcOrd="8" destOrd="0" presId="urn:microsoft.com/office/officeart/2008/layout/BubblePictureList"/>
    <dgm:cxn modelId="{6D92F0E0-962C-4AD8-B1FD-FCE2B345E8FB}" type="presParOf" srcId="{CEC12B41-07C1-479C-BBC2-C6CDCEA18BE6}" destId="{A770AFF1-01B3-43A3-A79A-4739055D9DC0}" srcOrd="9" destOrd="0" presId="urn:microsoft.com/office/officeart/2008/layout/BubblePictureList"/>
    <dgm:cxn modelId="{26C460BE-236B-403B-AC62-DB79231A3BF0}" type="presParOf" srcId="{CEC12B41-07C1-479C-BBC2-C6CDCEA18BE6}" destId="{5803D26E-4E76-48A7-87A2-27D1948142B8}" srcOrd="10" destOrd="0" presId="urn:microsoft.com/office/officeart/2008/layout/BubblePictureList"/>
    <dgm:cxn modelId="{1B2F601E-9F50-4BF2-A386-D9ACB24036F8}" type="presParOf" srcId="{CEC12B41-07C1-479C-BBC2-C6CDCEA18BE6}" destId="{297C40F7-776C-4D5D-A04A-B3CFE0434DA2}" srcOrd="11" destOrd="0" presId="urn:microsoft.com/office/officeart/2008/layout/BubblePictureList"/>
    <dgm:cxn modelId="{5949164A-609C-462E-AC3A-2E9961377FA3}" type="presParOf" srcId="{297C40F7-776C-4D5D-A04A-B3CFE0434DA2}" destId="{4E33CD38-AEBB-452C-9204-4F1C6553D1A5}" srcOrd="0" destOrd="0" presId="urn:microsoft.com/office/officeart/2008/layout/BubblePictureList"/>
    <dgm:cxn modelId="{C4567EB0-32C0-4F49-BE6C-D7B6608CAD9F}" type="presParOf" srcId="{CEC12B41-07C1-479C-BBC2-C6CDCEA18BE6}" destId="{758537CC-0BF1-416B-BC1A-0A7137E5DF63}" srcOrd="12" destOrd="0" presId="urn:microsoft.com/office/officeart/2008/layout/BubblePictureList"/>
    <dgm:cxn modelId="{D609ED67-EBDA-4734-8F63-72B812153FA1}" type="presParOf" srcId="{758537CC-0BF1-416B-BC1A-0A7137E5DF63}" destId="{5B83FAB4-F51D-43D2-BD61-63E7BDE8AD34}" srcOrd="0" destOrd="0" presId="urn:microsoft.com/office/officeart/2008/layout/BubblePictureList"/>
    <dgm:cxn modelId="{D76CFE48-7525-481F-9611-81593A7FC201}" type="presParOf" srcId="{CEC12B41-07C1-479C-BBC2-C6CDCEA18BE6}" destId="{FEFC2CA4-D071-42E7-A4F4-30047A4BF236}" srcOrd="13" destOrd="0" presId="urn:microsoft.com/office/officeart/2008/layout/BubblePictureList"/>
    <dgm:cxn modelId="{5AFE0468-3CEB-48F1-9653-08BF6F0B6010}" type="presParOf" srcId="{CEC12B41-07C1-479C-BBC2-C6CDCEA18BE6}" destId="{D847B34F-E98E-45FF-A541-4B625679DC09}" srcOrd="14" destOrd="0" presId="urn:microsoft.com/office/officeart/2008/layout/BubblePictureList"/>
    <dgm:cxn modelId="{F055616D-BAC3-4767-AE19-5FB5314284CB}" type="presParOf" srcId="{CEC12B41-07C1-479C-BBC2-C6CDCEA18BE6}" destId="{520B1DB6-BF96-4E23-96E2-A81C5232BFA3}" srcOrd="15" destOrd="0" presId="urn:microsoft.com/office/officeart/2008/layout/BubblePictureList"/>
    <dgm:cxn modelId="{8977307B-679B-4F4E-A1F0-996A35C8D2C8}" type="presParOf" srcId="{520B1DB6-BF96-4E23-96E2-A81C5232BFA3}" destId="{1BC8ACDD-2B28-42CC-A858-9BDEEE994063}" srcOrd="0" destOrd="0" presId="urn:microsoft.com/office/officeart/2008/layout/BubblePictureList"/>
    <dgm:cxn modelId="{D018A3B4-3AAA-4895-80E2-E6FF67F3BE30}" type="presParOf" srcId="{CEC12B41-07C1-479C-BBC2-C6CDCEA18BE6}" destId="{6F45F105-16D0-4D37-A795-5FD1A7D092CF}" srcOrd="16" destOrd="0" presId="urn:microsoft.com/office/officeart/2008/layout/BubblePictureList"/>
    <dgm:cxn modelId="{CDAA809B-3C53-45AC-AD1C-37A012C04A01}" type="presParOf" srcId="{6F45F105-16D0-4D37-A795-5FD1A7D092CF}" destId="{CB97B179-AC3C-478C-891A-A081482AA2FF}" srcOrd="0" destOrd="0" presId="urn:microsoft.com/office/officeart/2008/layout/BubblePictureList"/>
    <dgm:cxn modelId="{8671E881-3CEB-4E87-8806-CC02515B934E}" type="presParOf" srcId="{CEC12B41-07C1-479C-BBC2-C6CDCEA18BE6}" destId="{E2678C0C-CD2F-45A7-BFE7-8F51024E9566}" srcOrd="17" destOrd="0" presId="urn:microsoft.com/office/officeart/2008/layout/BubblePictureList"/>
    <dgm:cxn modelId="{887F62C0-D1C0-46F3-8D31-4FF1138A4E89}" type="presParOf" srcId="{CEC12B41-07C1-479C-BBC2-C6CDCEA18BE6}" destId="{D35AC679-2381-4BB9-8073-3F7FA220863D}" srcOrd="18" destOrd="0" presId="urn:microsoft.com/office/officeart/2008/layout/BubblePictureList"/>
    <dgm:cxn modelId="{2533557F-62B6-4DEB-8510-639F87950C2A}" type="presParOf" srcId="{D35AC679-2381-4BB9-8073-3F7FA220863D}" destId="{64F44C2C-4E1E-45C7-9C18-33935FCBD6B8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26AF3CA-96DF-4750-9903-3A89DE275A94}" type="doc">
      <dgm:prSet loTypeId="urn:microsoft.com/office/officeart/2008/layout/BubblePictureList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l-PL"/>
        </a:p>
      </dgm:t>
    </dgm:pt>
    <dgm:pt modelId="{CEA0A655-A417-4103-B91A-E41662256807}">
      <dgm:prSet phldrT="[Tekst]" custT="1"/>
      <dgm:spPr/>
      <dgm:t>
        <a:bodyPr/>
        <a:lstStyle/>
        <a:p>
          <a:r>
            <a:rPr lang="pl-PL" sz="4400"/>
            <a:t> </a:t>
          </a:r>
        </a:p>
      </dgm:t>
    </dgm:pt>
    <dgm:pt modelId="{1F615607-8259-487A-9BFC-FA20C0BED32A}" type="parTrans" cxnId="{5CF95059-2759-40D2-91FD-B43701F18D95}">
      <dgm:prSet/>
      <dgm:spPr/>
      <dgm:t>
        <a:bodyPr/>
        <a:lstStyle/>
        <a:p>
          <a:endParaRPr lang="pl-PL" sz="1100"/>
        </a:p>
      </dgm:t>
    </dgm:pt>
    <dgm:pt modelId="{32AF8CA6-8BF2-455F-99B8-855BFE931466}" type="sibTrans" cxnId="{5CF95059-2759-40D2-91FD-B43701F18D95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pl-PL" sz="1100"/>
        </a:p>
      </dgm:t>
    </dgm:pt>
    <dgm:pt modelId="{5C75F509-AD18-45E0-BEF1-F77919844A1C}">
      <dgm:prSet phldrT="[Tekst]" custT="1"/>
      <dgm:spPr/>
      <dgm:t>
        <a:bodyPr/>
        <a:lstStyle/>
        <a:p>
          <a:endParaRPr lang="pl-PL" sz="4400"/>
        </a:p>
      </dgm:t>
    </dgm:pt>
    <dgm:pt modelId="{82E20276-2028-4FC2-9A28-7E027D03C711}" type="parTrans" cxnId="{EF5E78BE-F3DA-414B-B21A-C7B72528E325}">
      <dgm:prSet/>
      <dgm:spPr/>
      <dgm:t>
        <a:bodyPr/>
        <a:lstStyle/>
        <a:p>
          <a:endParaRPr lang="pl-PL"/>
        </a:p>
      </dgm:t>
    </dgm:pt>
    <dgm:pt modelId="{ED2DFB21-6BD9-4751-A63B-1AE3A3B34C7E}" type="sibTrans" cxnId="{EF5E78BE-F3DA-414B-B21A-C7B72528E325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pl-PL"/>
        </a:p>
      </dgm:t>
    </dgm:pt>
    <dgm:pt modelId="{A31E3087-D1E2-4ACA-93BB-B5BBF8E5ECED}">
      <dgm:prSet phldrT="[Tekst]" custT="1"/>
      <dgm:spPr/>
      <dgm:t>
        <a:bodyPr/>
        <a:lstStyle/>
        <a:p>
          <a:endParaRPr lang="pl-PL" sz="4400"/>
        </a:p>
      </dgm:t>
    </dgm:pt>
    <dgm:pt modelId="{FA7C8C95-C830-4577-B947-D59B00A51FDF}" type="parTrans" cxnId="{4A86A2EA-0690-41C7-97F3-32C20C2FAD61}">
      <dgm:prSet/>
      <dgm:spPr/>
      <dgm:t>
        <a:bodyPr/>
        <a:lstStyle/>
        <a:p>
          <a:endParaRPr lang="pl-PL"/>
        </a:p>
      </dgm:t>
    </dgm:pt>
    <dgm:pt modelId="{B60F969B-062B-40E7-BD27-D7FD8D0E314D}" type="sibTrans" cxnId="{4A86A2EA-0690-41C7-97F3-32C20C2FAD61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pl-PL"/>
        </a:p>
      </dgm:t>
    </dgm:pt>
    <dgm:pt modelId="{C63F5745-7D4C-4189-9173-081D2DFA6A7C}">
      <dgm:prSet phldrT="[Tekst]" custT="1"/>
      <dgm:spPr/>
      <dgm:t>
        <a:bodyPr/>
        <a:lstStyle/>
        <a:p>
          <a:endParaRPr lang="pl-PL" sz="4400"/>
        </a:p>
      </dgm:t>
    </dgm:pt>
    <dgm:pt modelId="{A6876BF3-F1AA-4D05-8C5F-76377C0FDED5}" type="parTrans" cxnId="{33B0C52B-9E30-4E85-9213-C91F19D0CF7B}">
      <dgm:prSet/>
      <dgm:spPr/>
      <dgm:t>
        <a:bodyPr/>
        <a:lstStyle/>
        <a:p>
          <a:endParaRPr lang="pl-PL"/>
        </a:p>
      </dgm:t>
    </dgm:pt>
    <dgm:pt modelId="{F6C057A3-816A-406B-BD91-969788FF8BC8}" type="sibTrans" cxnId="{33B0C52B-9E30-4E85-9213-C91F19D0CF7B}">
      <dgm:prSet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  <dgm:t>
        <a:bodyPr/>
        <a:lstStyle/>
        <a:p>
          <a:endParaRPr lang="pl-PL"/>
        </a:p>
      </dgm:t>
    </dgm:pt>
    <dgm:pt modelId="{CEC12B41-07C1-479C-BBC2-C6CDCEA18BE6}" type="pres">
      <dgm:prSet presAssocID="{A26AF3CA-96DF-4750-9903-3A89DE275A94}" presName="Name0" presStyleCnt="0">
        <dgm:presLayoutVars>
          <dgm:chMax val="8"/>
          <dgm:chPref val="8"/>
          <dgm:dir/>
        </dgm:presLayoutVars>
      </dgm:prSet>
      <dgm:spPr/>
    </dgm:pt>
    <dgm:pt modelId="{A325DC6F-3FEB-4056-999B-D3F51382D37D}" type="pres">
      <dgm:prSet presAssocID="{C63F5745-7D4C-4189-9173-081D2DFA6A7C}" presName="parent_text_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CF74FACD-36EB-432D-B397-6A1D29F55093}" type="pres">
      <dgm:prSet presAssocID="{C63F5745-7D4C-4189-9173-081D2DFA6A7C}" presName="image_accent_1" presStyleCnt="0"/>
      <dgm:spPr/>
    </dgm:pt>
    <dgm:pt modelId="{C28BEB8D-6A52-43FD-A809-592BE60F9448}" type="pres">
      <dgm:prSet presAssocID="{C63F5745-7D4C-4189-9173-081D2DFA6A7C}" presName="imageAccentRepeatNode" presStyleLbl="alignNode1" presStyleIdx="0" presStyleCnt="8"/>
      <dgm:spPr/>
    </dgm:pt>
    <dgm:pt modelId="{C27F3774-E1DE-460D-BD59-CA7FD6C959F4}" type="pres">
      <dgm:prSet presAssocID="{C63F5745-7D4C-4189-9173-081D2DFA6A7C}" presName="accent_1" presStyleLbl="alignNode1" presStyleIdx="1" presStyleCnt="8"/>
      <dgm:spPr/>
    </dgm:pt>
    <dgm:pt modelId="{94B9658C-92F1-4AEA-973D-5F9741886ABE}" type="pres">
      <dgm:prSet presAssocID="{F6C057A3-816A-406B-BD91-969788FF8BC8}" presName="image_1" presStyleCnt="0"/>
      <dgm:spPr/>
    </dgm:pt>
    <dgm:pt modelId="{A227501C-1987-4A6F-94A4-59C34D7F9AF1}" type="pres">
      <dgm:prSet presAssocID="{F6C057A3-816A-406B-BD91-969788FF8BC8}" presName="imageRepeatNode" presStyleLbl="fgImgPlace1" presStyleIdx="0" presStyleCnt="4"/>
      <dgm:spPr/>
    </dgm:pt>
    <dgm:pt modelId="{8ED54B5B-6F1F-4C7F-9F19-B12C9567FEEF}" type="pres">
      <dgm:prSet presAssocID="{CEA0A655-A417-4103-B91A-E41662256807}" presName="parent_text_2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129F626D-6A80-4A9E-8B50-FB2CF1811B5E}" type="pres">
      <dgm:prSet presAssocID="{CEA0A655-A417-4103-B91A-E41662256807}" presName="image_accent_2" presStyleCnt="0"/>
      <dgm:spPr/>
    </dgm:pt>
    <dgm:pt modelId="{48C66BBD-9394-4FF9-8205-F2CEB2D99ED9}" type="pres">
      <dgm:prSet presAssocID="{CEA0A655-A417-4103-B91A-E41662256807}" presName="imageAccentRepeatNode" presStyleLbl="alignNode1" presStyleIdx="2" presStyleCnt="8"/>
      <dgm:spPr/>
    </dgm:pt>
    <dgm:pt modelId="{85ABCA68-0D3D-4090-93AB-5FCF6FA6668C}" type="pres">
      <dgm:prSet presAssocID="{32AF8CA6-8BF2-455F-99B8-855BFE931466}" presName="image_2" presStyleCnt="0"/>
      <dgm:spPr/>
    </dgm:pt>
    <dgm:pt modelId="{1919876A-74A2-4D61-BD62-4A4FBD273CD8}" type="pres">
      <dgm:prSet presAssocID="{32AF8CA6-8BF2-455F-99B8-855BFE931466}" presName="imageRepeatNode" presStyleLbl="fgImgPlace1" presStyleIdx="1" presStyleCnt="4"/>
      <dgm:spPr/>
    </dgm:pt>
    <dgm:pt modelId="{21DF1263-DBF2-4DD0-9911-73C4D2029525}" type="pres">
      <dgm:prSet presAssocID="{A31E3087-D1E2-4ACA-93BB-B5BBF8E5ECED}" presName="image_accent_3" presStyleCnt="0"/>
      <dgm:spPr/>
    </dgm:pt>
    <dgm:pt modelId="{1063CBF1-0252-49F6-9B1A-5AB1358B0F27}" type="pres">
      <dgm:prSet presAssocID="{A31E3087-D1E2-4ACA-93BB-B5BBF8E5ECED}" presName="imageAccentRepeatNode" presStyleLbl="alignNode1" presStyleIdx="3" presStyleCnt="8"/>
      <dgm:spPr/>
    </dgm:pt>
    <dgm:pt modelId="{78C88AC6-D3DC-48CF-B2AF-59320BCAE8B7}" type="pres">
      <dgm:prSet presAssocID="{A31E3087-D1E2-4ACA-93BB-B5BBF8E5ECED}" presName="parent_text_3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71FB7334-E8F5-44E0-8982-56693A827096}" type="pres">
      <dgm:prSet presAssocID="{A31E3087-D1E2-4ACA-93BB-B5BBF8E5ECED}" presName="accent_2" presStyleLbl="alignNode1" presStyleIdx="4" presStyleCnt="8"/>
      <dgm:spPr/>
    </dgm:pt>
    <dgm:pt modelId="{2E23DAF6-DF92-4F78-BF08-2EC44E6B1921}" type="pres">
      <dgm:prSet presAssocID="{A31E3087-D1E2-4ACA-93BB-B5BBF8E5ECED}" presName="accent_3" presStyleLbl="alignNode1" presStyleIdx="5" presStyleCnt="8"/>
      <dgm:spPr/>
    </dgm:pt>
    <dgm:pt modelId="{B8CF7ABD-D805-4AC0-B386-BB2784697409}" type="pres">
      <dgm:prSet presAssocID="{B60F969B-062B-40E7-BD27-D7FD8D0E314D}" presName="image_3" presStyleCnt="0"/>
      <dgm:spPr/>
    </dgm:pt>
    <dgm:pt modelId="{8A5B9AC2-78E5-49A4-B0F2-62CFE2BD0095}" type="pres">
      <dgm:prSet presAssocID="{B60F969B-062B-40E7-BD27-D7FD8D0E314D}" presName="imageRepeatNode" presStyleLbl="fgImgPlace1" presStyleIdx="2" presStyleCnt="4"/>
      <dgm:spPr/>
    </dgm:pt>
    <dgm:pt modelId="{39CF0B3B-6D49-4741-8133-161D1E248B25}" type="pres">
      <dgm:prSet presAssocID="{5C75F509-AD18-45E0-BEF1-F77919844A1C}" presName="image_accent_4" presStyleCnt="0"/>
      <dgm:spPr/>
    </dgm:pt>
    <dgm:pt modelId="{DBC271E6-8D75-4BCC-86A1-E59F14AAFD13}" type="pres">
      <dgm:prSet presAssocID="{5C75F509-AD18-45E0-BEF1-F77919844A1C}" presName="imageAccentRepeatNode" presStyleLbl="alignNode1" presStyleIdx="6" presStyleCnt="8"/>
      <dgm:spPr/>
    </dgm:pt>
    <dgm:pt modelId="{78360637-5BED-4868-8E79-28F819C53CDC}" type="pres">
      <dgm:prSet presAssocID="{5C75F509-AD18-45E0-BEF1-F77919844A1C}" presName="parent_text_4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18D5188F-C328-4271-86EF-4EE314D64682}" type="pres">
      <dgm:prSet presAssocID="{5C75F509-AD18-45E0-BEF1-F77919844A1C}" presName="accent_4" presStyleLbl="alignNode1" presStyleIdx="7" presStyleCnt="8"/>
      <dgm:spPr/>
    </dgm:pt>
    <dgm:pt modelId="{8B0A5E20-BA0B-43B6-823D-9F34A8A1CE8C}" type="pres">
      <dgm:prSet presAssocID="{ED2DFB21-6BD9-4751-A63B-1AE3A3B34C7E}" presName="image_4" presStyleCnt="0"/>
      <dgm:spPr/>
    </dgm:pt>
    <dgm:pt modelId="{1A1FABFB-4215-42B8-AF47-A42AC7357422}" type="pres">
      <dgm:prSet presAssocID="{ED2DFB21-6BD9-4751-A63B-1AE3A3B34C7E}" presName="imageRepeatNode" presStyleLbl="fgImgPlace1" presStyleIdx="3" presStyleCnt="4"/>
      <dgm:spPr/>
    </dgm:pt>
  </dgm:ptLst>
  <dgm:cxnLst>
    <dgm:cxn modelId="{1D5A260A-0B26-4E6B-B298-BACFBD9F94AB}" type="presOf" srcId="{A26AF3CA-96DF-4750-9903-3A89DE275A94}" destId="{CEC12B41-07C1-479C-BBC2-C6CDCEA18BE6}" srcOrd="0" destOrd="0" presId="urn:microsoft.com/office/officeart/2008/layout/BubblePictureList"/>
    <dgm:cxn modelId="{48E2F613-A161-46A2-82B6-7A02BBAF82D7}" type="presOf" srcId="{ED2DFB21-6BD9-4751-A63B-1AE3A3B34C7E}" destId="{1A1FABFB-4215-42B8-AF47-A42AC7357422}" srcOrd="0" destOrd="0" presId="urn:microsoft.com/office/officeart/2008/layout/BubblePictureList"/>
    <dgm:cxn modelId="{D9AA3114-B74A-46AE-87E7-E0ECE5961F80}" type="presOf" srcId="{C63F5745-7D4C-4189-9173-081D2DFA6A7C}" destId="{A325DC6F-3FEB-4056-999B-D3F51382D37D}" srcOrd="0" destOrd="0" presId="urn:microsoft.com/office/officeart/2008/layout/BubblePictureList"/>
    <dgm:cxn modelId="{33B0C52B-9E30-4E85-9213-C91F19D0CF7B}" srcId="{A26AF3CA-96DF-4750-9903-3A89DE275A94}" destId="{C63F5745-7D4C-4189-9173-081D2DFA6A7C}" srcOrd="0" destOrd="0" parTransId="{A6876BF3-F1AA-4D05-8C5F-76377C0FDED5}" sibTransId="{F6C057A3-816A-406B-BD91-969788FF8BC8}"/>
    <dgm:cxn modelId="{6BFD9A46-61F7-4438-864C-92D3313AFF7B}" type="presOf" srcId="{B60F969B-062B-40E7-BD27-D7FD8D0E314D}" destId="{8A5B9AC2-78E5-49A4-B0F2-62CFE2BD0095}" srcOrd="0" destOrd="0" presId="urn:microsoft.com/office/officeart/2008/layout/BubblePictureList"/>
    <dgm:cxn modelId="{D16FB848-EABA-4FF9-BD24-06DCC2621958}" type="presOf" srcId="{32AF8CA6-8BF2-455F-99B8-855BFE931466}" destId="{1919876A-74A2-4D61-BD62-4A4FBD273CD8}" srcOrd="0" destOrd="0" presId="urn:microsoft.com/office/officeart/2008/layout/BubblePictureList"/>
    <dgm:cxn modelId="{B6B54B52-3DEA-4012-8883-CD0AB1152CD1}" type="presOf" srcId="{A31E3087-D1E2-4ACA-93BB-B5BBF8E5ECED}" destId="{78C88AC6-D3DC-48CF-B2AF-59320BCAE8B7}" srcOrd="0" destOrd="0" presId="urn:microsoft.com/office/officeart/2008/layout/BubblePictureList"/>
    <dgm:cxn modelId="{2AA14A56-712C-482E-B3EB-7A25239DF7D3}" type="presOf" srcId="{5C75F509-AD18-45E0-BEF1-F77919844A1C}" destId="{78360637-5BED-4868-8E79-28F819C53CDC}" srcOrd="0" destOrd="0" presId="urn:microsoft.com/office/officeart/2008/layout/BubblePictureList"/>
    <dgm:cxn modelId="{5CF95059-2759-40D2-91FD-B43701F18D95}" srcId="{A26AF3CA-96DF-4750-9903-3A89DE275A94}" destId="{CEA0A655-A417-4103-B91A-E41662256807}" srcOrd="1" destOrd="0" parTransId="{1F615607-8259-487A-9BFC-FA20C0BED32A}" sibTransId="{32AF8CA6-8BF2-455F-99B8-855BFE931466}"/>
    <dgm:cxn modelId="{3622138C-CAA2-4672-9C18-5E2253A715E8}" type="presOf" srcId="{CEA0A655-A417-4103-B91A-E41662256807}" destId="{8ED54B5B-6F1F-4C7F-9F19-B12C9567FEEF}" srcOrd="0" destOrd="0" presId="urn:microsoft.com/office/officeart/2008/layout/BubblePictureList"/>
    <dgm:cxn modelId="{EF5E78BE-F3DA-414B-B21A-C7B72528E325}" srcId="{A26AF3CA-96DF-4750-9903-3A89DE275A94}" destId="{5C75F509-AD18-45E0-BEF1-F77919844A1C}" srcOrd="3" destOrd="0" parTransId="{82E20276-2028-4FC2-9A28-7E027D03C711}" sibTransId="{ED2DFB21-6BD9-4751-A63B-1AE3A3B34C7E}"/>
    <dgm:cxn modelId="{64390CC4-CAFE-48B2-8D99-A1AD2A467041}" type="presOf" srcId="{F6C057A3-816A-406B-BD91-969788FF8BC8}" destId="{A227501C-1987-4A6F-94A4-59C34D7F9AF1}" srcOrd="0" destOrd="0" presId="urn:microsoft.com/office/officeart/2008/layout/BubblePictureList"/>
    <dgm:cxn modelId="{4A86A2EA-0690-41C7-97F3-32C20C2FAD61}" srcId="{A26AF3CA-96DF-4750-9903-3A89DE275A94}" destId="{A31E3087-D1E2-4ACA-93BB-B5BBF8E5ECED}" srcOrd="2" destOrd="0" parTransId="{FA7C8C95-C830-4577-B947-D59B00A51FDF}" sibTransId="{B60F969B-062B-40E7-BD27-D7FD8D0E314D}"/>
    <dgm:cxn modelId="{EEE4EB38-5DCD-42FF-B512-E074F789481F}" type="presParOf" srcId="{CEC12B41-07C1-479C-BBC2-C6CDCEA18BE6}" destId="{A325DC6F-3FEB-4056-999B-D3F51382D37D}" srcOrd="0" destOrd="0" presId="urn:microsoft.com/office/officeart/2008/layout/BubblePictureList"/>
    <dgm:cxn modelId="{AE259710-ACFD-49C2-B9C0-C7455007911B}" type="presParOf" srcId="{CEC12B41-07C1-479C-BBC2-C6CDCEA18BE6}" destId="{CF74FACD-36EB-432D-B397-6A1D29F55093}" srcOrd="1" destOrd="0" presId="urn:microsoft.com/office/officeart/2008/layout/BubblePictureList"/>
    <dgm:cxn modelId="{00ECD366-6F5B-479D-83E5-5DE0CD3860B3}" type="presParOf" srcId="{CF74FACD-36EB-432D-B397-6A1D29F55093}" destId="{C28BEB8D-6A52-43FD-A809-592BE60F9448}" srcOrd="0" destOrd="0" presId="urn:microsoft.com/office/officeart/2008/layout/BubblePictureList"/>
    <dgm:cxn modelId="{B28C277D-180D-41A2-B308-8C326BA78A8B}" type="presParOf" srcId="{CEC12B41-07C1-479C-BBC2-C6CDCEA18BE6}" destId="{C27F3774-E1DE-460D-BD59-CA7FD6C959F4}" srcOrd="2" destOrd="0" presId="urn:microsoft.com/office/officeart/2008/layout/BubblePictureList"/>
    <dgm:cxn modelId="{54C6EAD1-C961-46C3-A1F0-54E294016383}" type="presParOf" srcId="{CEC12B41-07C1-479C-BBC2-C6CDCEA18BE6}" destId="{94B9658C-92F1-4AEA-973D-5F9741886ABE}" srcOrd="3" destOrd="0" presId="urn:microsoft.com/office/officeart/2008/layout/BubblePictureList"/>
    <dgm:cxn modelId="{B73F1B1E-1717-4BDC-9644-3E4594058C90}" type="presParOf" srcId="{94B9658C-92F1-4AEA-973D-5F9741886ABE}" destId="{A227501C-1987-4A6F-94A4-59C34D7F9AF1}" srcOrd="0" destOrd="0" presId="urn:microsoft.com/office/officeart/2008/layout/BubblePictureList"/>
    <dgm:cxn modelId="{065AAD19-6E19-4A6A-A0FD-EF645DD1446A}" type="presParOf" srcId="{CEC12B41-07C1-479C-BBC2-C6CDCEA18BE6}" destId="{8ED54B5B-6F1F-4C7F-9F19-B12C9567FEEF}" srcOrd="4" destOrd="0" presId="urn:microsoft.com/office/officeart/2008/layout/BubblePictureList"/>
    <dgm:cxn modelId="{BCD2140F-371D-4898-80C2-36ABA4ACE927}" type="presParOf" srcId="{CEC12B41-07C1-479C-BBC2-C6CDCEA18BE6}" destId="{129F626D-6A80-4A9E-8B50-FB2CF1811B5E}" srcOrd="5" destOrd="0" presId="urn:microsoft.com/office/officeart/2008/layout/BubblePictureList"/>
    <dgm:cxn modelId="{73E28420-A221-447D-9A22-0D7691E50FCC}" type="presParOf" srcId="{129F626D-6A80-4A9E-8B50-FB2CF1811B5E}" destId="{48C66BBD-9394-4FF9-8205-F2CEB2D99ED9}" srcOrd="0" destOrd="0" presId="urn:microsoft.com/office/officeart/2008/layout/BubblePictureList"/>
    <dgm:cxn modelId="{E7EC8D85-BC0F-468F-A024-2D8DC2CD0435}" type="presParOf" srcId="{CEC12B41-07C1-479C-BBC2-C6CDCEA18BE6}" destId="{85ABCA68-0D3D-4090-93AB-5FCF6FA6668C}" srcOrd="6" destOrd="0" presId="urn:microsoft.com/office/officeart/2008/layout/BubblePictureList"/>
    <dgm:cxn modelId="{72E3C50D-8FAD-42B8-836F-108D5E269F3A}" type="presParOf" srcId="{85ABCA68-0D3D-4090-93AB-5FCF6FA6668C}" destId="{1919876A-74A2-4D61-BD62-4A4FBD273CD8}" srcOrd="0" destOrd="0" presId="urn:microsoft.com/office/officeart/2008/layout/BubblePictureList"/>
    <dgm:cxn modelId="{750E4C9D-3002-4898-A2E9-6622BE43F15E}" type="presParOf" srcId="{CEC12B41-07C1-479C-BBC2-C6CDCEA18BE6}" destId="{21DF1263-DBF2-4DD0-9911-73C4D2029525}" srcOrd="7" destOrd="0" presId="urn:microsoft.com/office/officeart/2008/layout/BubblePictureList"/>
    <dgm:cxn modelId="{110B4BC6-8FB0-4A9E-9B36-135754A1E71F}" type="presParOf" srcId="{21DF1263-DBF2-4DD0-9911-73C4D2029525}" destId="{1063CBF1-0252-49F6-9B1A-5AB1358B0F27}" srcOrd="0" destOrd="0" presId="urn:microsoft.com/office/officeart/2008/layout/BubblePictureList"/>
    <dgm:cxn modelId="{72DAA786-A199-461C-AEE5-030C407AB33C}" type="presParOf" srcId="{CEC12B41-07C1-479C-BBC2-C6CDCEA18BE6}" destId="{78C88AC6-D3DC-48CF-B2AF-59320BCAE8B7}" srcOrd="8" destOrd="0" presId="urn:microsoft.com/office/officeart/2008/layout/BubblePictureList"/>
    <dgm:cxn modelId="{8D0F6700-08A9-4073-A31A-EEB11FEC8E00}" type="presParOf" srcId="{CEC12B41-07C1-479C-BBC2-C6CDCEA18BE6}" destId="{71FB7334-E8F5-44E0-8982-56693A827096}" srcOrd="9" destOrd="0" presId="urn:microsoft.com/office/officeart/2008/layout/BubblePictureList"/>
    <dgm:cxn modelId="{589D4F5F-24D0-4B7A-BDA2-E7A52E5ABE61}" type="presParOf" srcId="{CEC12B41-07C1-479C-BBC2-C6CDCEA18BE6}" destId="{2E23DAF6-DF92-4F78-BF08-2EC44E6B1921}" srcOrd="10" destOrd="0" presId="urn:microsoft.com/office/officeart/2008/layout/BubblePictureList"/>
    <dgm:cxn modelId="{1D9E2372-BB75-439A-AC19-BD87F2EFDD4E}" type="presParOf" srcId="{CEC12B41-07C1-479C-BBC2-C6CDCEA18BE6}" destId="{B8CF7ABD-D805-4AC0-B386-BB2784697409}" srcOrd="11" destOrd="0" presId="urn:microsoft.com/office/officeart/2008/layout/BubblePictureList"/>
    <dgm:cxn modelId="{03278C96-B986-49D0-AABD-85832EC28665}" type="presParOf" srcId="{B8CF7ABD-D805-4AC0-B386-BB2784697409}" destId="{8A5B9AC2-78E5-49A4-B0F2-62CFE2BD0095}" srcOrd="0" destOrd="0" presId="urn:microsoft.com/office/officeart/2008/layout/BubblePictureList"/>
    <dgm:cxn modelId="{2363EED0-5D3E-4C66-B615-D561C8927CEA}" type="presParOf" srcId="{CEC12B41-07C1-479C-BBC2-C6CDCEA18BE6}" destId="{39CF0B3B-6D49-4741-8133-161D1E248B25}" srcOrd="12" destOrd="0" presId="urn:microsoft.com/office/officeart/2008/layout/BubblePictureList"/>
    <dgm:cxn modelId="{20A53D57-1B32-42B5-9E3C-4C52CFC4F38F}" type="presParOf" srcId="{39CF0B3B-6D49-4741-8133-161D1E248B25}" destId="{DBC271E6-8D75-4BCC-86A1-E59F14AAFD13}" srcOrd="0" destOrd="0" presId="urn:microsoft.com/office/officeart/2008/layout/BubblePictureList"/>
    <dgm:cxn modelId="{8C8EC93F-74D6-4E0D-9DBE-766CFC829F7B}" type="presParOf" srcId="{CEC12B41-07C1-479C-BBC2-C6CDCEA18BE6}" destId="{78360637-5BED-4868-8E79-28F819C53CDC}" srcOrd="13" destOrd="0" presId="urn:microsoft.com/office/officeart/2008/layout/BubblePictureList"/>
    <dgm:cxn modelId="{664E6997-E12F-48DC-A544-599B31ABB916}" type="presParOf" srcId="{CEC12B41-07C1-479C-BBC2-C6CDCEA18BE6}" destId="{18D5188F-C328-4271-86EF-4EE314D64682}" srcOrd="14" destOrd="0" presId="urn:microsoft.com/office/officeart/2008/layout/BubblePictureList"/>
    <dgm:cxn modelId="{2FADCEC8-AEDF-4293-B78E-50FE69AD715F}" type="presParOf" srcId="{CEC12B41-07C1-479C-BBC2-C6CDCEA18BE6}" destId="{8B0A5E20-BA0B-43B6-823D-9F34A8A1CE8C}" srcOrd="15" destOrd="0" presId="urn:microsoft.com/office/officeart/2008/layout/BubblePictureList"/>
    <dgm:cxn modelId="{80219817-0821-412F-B64F-16E939D4FE0F}" type="presParOf" srcId="{8B0A5E20-BA0B-43B6-823D-9F34A8A1CE8C}" destId="{1A1FABFB-4215-42B8-AF47-A42AC7357422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4A3A99B-149A-41C1-883E-5A809721AB80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B438EA6-41DA-4D3D-9FF1-2146A77DD508}">
      <dgm:prSet phldrT="[Tekst]"/>
      <dgm:spPr/>
      <dgm:t>
        <a:bodyPr/>
        <a:lstStyle/>
        <a:p>
          <a:r>
            <a:rPr lang="pl-PL"/>
            <a:t> </a:t>
          </a:r>
        </a:p>
      </dgm:t>
    </dgm:pt>
    <dgm:pt modelId="{108A209B-FD79-479D-AD15-8EB6759383EE}" type="parTrans" cxnId="{AF4E836A-7DAD-498D-8CBC-61D4A031657A}">
      <dgm:prSet/>
      <dgm:spPr/>
      <dgm:t>
        <a:bodyPr/>
        <a:lstStyle/>
        <a:p>
          <a:endParaRPr lang="pl-PL"/>
        </a:p>
      </dgm:t>
    </dgm:pt>
    <dgm:pt modelId="{2B0C52EB-122D-42AE-9B07-DDFB09A09D25}" type="sibTrans" cxnId="{AF4E836A-7DAD-498D-8CBC-61D4A031657A}">
      <dgm:prSet/>
      <dgm:spPr/>
      <dgm:t>
        <a:bodyPr/>
        <a:lstStyle/>
        <a:p>
          <a:endParaRPr lang="pl-PL"/>
        </a:p>
      </dgm:t>
    </dgm:pt>
    <dgm:pt modelId="{4A455001-ABF1-48D4-BBF1-0DA76B661222}">
      <dgm:prSet phldrT="[Tekst]"/>
      <dgm:spPr/>
      <dgm:t>
        <a:bodyPr/>
        <a:lstStyle/>
        <a:p>
          <a:r>
            <a:rPr lang="pl-PL"/>
            <a:t> </a:t>
          </a:r>
        </a:p>
      </dgm:t>
    </dgm:pt>
    <dgm:pt modelId="{9810D3FE-DF6F-40B2-961A-998544CD9B62}" type="parTrans" cxnId="{93FF6342-A317-4A2A-B5A8-4DE096F38B9E}">
      <dgm:prSet/>
      <dgm:spPr/>
      <dgm:t>
        <a:bodyPr/>
        <a:lstStyle/>
        <a:p>
          <a:endParaRPr lang="pl-PL"/>
        </a:p>
      </dgm:t>
    </dgm:pt>
    <dgm:pt modelId="{4181A9D5-1A73-44F4-BA6F-53FE30F60EE6}" type="sibTrans" cxnId="{93FF6342-A317-4A2A-B5A8-4DE096F38B9E}">
      <dgm:prSet/>
      <dgm:spPr/>
      <dgm:t>
        <a:bodyPr/>
        <a:lstStyle/>
        <a:p>
          <a:endParaRPr lang="pl-PL"/>
        </a:p>
      </dgm:t>
    </dgm:pt>
    <dgm:pt modelId="{D45AF0D0-97BC-4885-98AB-32278E802D14}">
      <dgm:prSet phldrT="[Tekst]"/>
      <dgm:spPr/>
      <dgm:t>
        <a:bodyPr/>
        <a:lstStyle/>
        <a:p>
          <a:r>
            <a:rPr lang="pl-PL"/>
            <a:t> </a:t>
          </a:r>
        </a:p>
      </dgm:t>
    </dgm:pt>
    <dgm:pt modelId="{7CF98983-06F8-40AB-938F-E471E899A587}" type="parTrans" cxnId="{B56C438F-40BC-4A38-8374-147B7FA1BAC6}">
      <dgm:prSet/>
      <dgm:spPr/>
      <dgm:t>
        <a:bodyPr/>
        <a:lstStyle/>
        <a:p>
          <a:endParaRPr lang="pl-PL"/>
        </a:p>
      </dgm:t>
    </dgm:pt>
    <dgm:pt modelId="{7249D0A9-169E-4F63-BE0D-99F939B83AEC}" type="sibTrans" cxnId="{B56C438F-40BC-4A38-8374-147B7FA1BAC6}">
      <dgm:prSet/>
      <dgm:spPr/>
      <dgm:t>
        <a:bodyPr/>
        <a:lstStyle/>
        <a:p>
          <a:endParaRPr lang="pl-PL"/>
        </a:p>
      </dgm:t>
    </dgm:pt>
    <dgm:pt modelId="{A7C84AEC-1D34-4C1B-A82B-2B7B383848EE}">
      <dgm:prSet phldrT="[Tekst]"/>
      <dgm:spPr/>
      <dgm:t>
        <a:bodyPr/>
        <a:lstStyle/>
        <a:p>
          <a:r>
            <a:rPr lang="pl-PL"/>
            <a:t> </a:t>
          </a:r>
        </a:p>
      </dgm:t>
    </dgm:pt>
    <dgm:pt modelId="{6AC12731-F50F-4CA0-90F1-2EAB729952A2}" type="parTrans" cxnId="{6BE1AADC-22A9-4704-AFAC-20481EFF42C9}">
      <dgm:prSet/>
      <dgm:spPr/>
      <dgm:t>
        <a:bodyPr/>
        <a:lstStyle/>
        <a:p>
          <a:endParaRPr lang="pl-PL"/>
        </a:p>
      </dgm:t>
    </dgm:pt>
    <dgm:pt modelId="{0ADD4353-E39D-4CDD-AB2C-DD01956F5C62}" type="sibTrans" cxnId="{6BE1AADC-22A9-4704-AFAC-20481EFF42C9}">
      <dgm:prSet/>
      <dgm:spPr/>
      <dgm:t>
        <a:bodyPr/>
        <a:lstStyle/>
        <a:p>
          <a:endParaRPr lang="pl-PL"/>
        </a:p>
      </dgm:t>
    </dgm:pt>
    <dgm:pt modelId="{FCB9CF5B-5A9D-4F02-AFE3-2E468B072A34}">
      <dgm:prSet phldrT="[Tekst]"/>
      <dgm:spPr/>
      <dgm:t>
        <a:bodyPr/>
        <a:lstStyle/>
        <a:p>
          <a:r>
            <a:rPr lang="pl-PL"/>
            <a:t> </a:t>
          </a:r>
        </a:p>
      </dgm:t>
    </dgm:pt>
    <dgm:pt modelId="{4A8BB350-5DC6-4701-AF5E-ED515B607D18}" type="parTrans" cxnId="{C0020916-5E04-4B63-AFA4-A47E845F5EFD}">
      <dgm:prSet/>
      <dgm:spPr/>
      <dgm:t>
        <a:bodyPr/>
        <a:lstStyle/>
        <a:p>
          <a:endParaRPr lang="pl-PL"/>
        </a:p>
      </dgm:t>
    </dgm:pt>
    <dgm:pt modelId="{80715525-0A86-4C5B-811B-7EDA96586A65}" type="sibTrans" cxnId="{C0020916-5E04-4B63-AFA4-A47E845F5EFD}">
      <dgm:prSet/>
      <dgm:spPr/>
      <dgm:t>
        <a:bodyPr/>
        <a:lstStyle/>
        <a:p>
          <a:endParaRPr lang="pl-PL"/>
        </a:p>
      </dgm:t>
    </dgm:pt>
    <dgm:pt modelId="{D482952A-55C6-4FC9-8307-6C8DC0930422}" type="pres">
      <dgm:prSet presAssocID="{14A3A99B-149A-41C1-883E-5A809721AB80}" presName="arrowDiagram" presStyleCnt="0">
        <dgm:presLayoutVars>
          <dgm:chMax val="5"/>
          <dgm:dir/>
          <dgm:resizeHandles val="exact"/>
        </dgm:presLayoutVars>
      </dgm:prSet>
      <dgm:spPr/>
    </dgm:pt>
    <dgm:pt modelId="{5A2CE1A4-CDE3-4726-BC73-723BA9D1BD8E}" type="pres">
      <dgm:prSet presAssocID="{14A3A99B-149A-41C1-883E-5A809721AB80}" presName="arrow" presStyleLbl="bgShp" presStyleIdx="0" presStyleCnt="1"/>
      <dgm:spPr/>
    </dgm:pt>
    <dgm:pt modelId="{52A48143-77B7-4FB7-B178-86EFECD9AADB}" type="pres">
      <dgm:prSet presAssocID="{14A3A99B-149A-41C1-883E-5A809721AB80}" presName="arrowDiagram5" presStyleCnt="0"/>
      <dgm:spPr/>
    </dgm:pt>
    <dgm:pt modelId="{B5E6268B-5FA0-43ED-A75B-1B7A379E046C}" type="pres">
      <dgm:prSet presAssocID="{2B438EA6-41DA-4D3D-9FF1-2146A77DD508}" presName="bullet5a" presStyleLbl="node1" presStyleIdx="0" presStyleCnt="5"/>
      <dgm:spPr/>
    </dgm:pt>
    <dgm:pt modelId="{73E13AB4-C46D-42C1-8CA8-A556E0CD6B30}" type="pres">
      <dgm:prSet presAssocID="{2B438EA6-41DA-4D3D-9FF1-2146A77DD508}" presName="textBox5a" presStyleLbl="revTx" presStyleIdx="0" presStyleCnt="5">
        <dgm:presLayoutVars>
          <dgm:bulletEnabled val="1"/>
        </dgm:presLayoutVars>
      </dgm:prSet>
      <dgm:spPr/>
    </dgm:pt>
    <dgm:pt modelId="{AD0EFF00-7E56-405A-9229-7FED97D22972}" type="pres">
      <dgm:prSet presAssocID="{4A455001-ABF1-48D4-BBF1-0DA76B661222}" presName="bullet5b" presStyleLbl="node1" presStyleIdx="1" presStyleCnt="5"/>
      <dgm:spPr/>
    </dgm:pt>
    <dgm:pt modelId="{4DD55AC8-CE0B-4775-9A33-657F64333261}" type="pres">
      <dgm:prSet presAssocID="{4A455001-ABF1-48D4-BBF1-0DA76B661222}" presName="textBox5b" presStyleLbl="revTx" presStyleIdx="1" presStyleCnt="5">
        <dgm:presLayoutVars>
          <dgm:bulletEnabled val="1"/>
        </dgm:presLayoutVars>
      </dgm:prSet>
      <dgm:spPr/>
    </dgm:pt>
    <dgm:pt modelId="{8F7783D4-1B62-494D-B017-AE64EDEC7B17}" type="pres">
      <dgm:prSet presAssocID="{D45AF0D0-97BC-4885-98AB-32278E802D14}" presName="bullet5c" presStyleLbl="node1" presStyleIdx="2" presStyleCnt="5"/>
      <dgm:spPr/>
    </dgm:pt>
    <dgm:pt modelId="{9B9A17B7-CD24-4FF4-9098-8A43BBD0A13C}" type="pres">
      <dgm:prSet presAssocID="{D45AF0D0-97BC-4885-98AB-32278E802D14}" presName="textBox5c" presStyleLbl="revTx" presStyleIdx="2" presStyleCnt="5">
        <dgm:presLayoutVars>
          <dgm:bulletEnabled val="1"/>
        </dgm:presLayoutVars>
      </dgm:prSet>
      <dgm:spPr/>
    </dgm:pt>
    <dgm:pt modelId="{3FB627BC-121B-439D-8841-383008B7837B}" type="pres">
      <dgm:prSet presAssocID="{A7C84AEC-1D34-4C1B-A82B-2B7B383848EE}" presName="bullet5d" presStyleLbl="node1" presStyleIdx="3" presStyleCnt="5"/>
      <dgm:spPr/>
    </dgm:pt>
    <dgm:pt modelId="{2FC7402E-56C6-46DE-A4D0-0FC8D2B17038}" type="pres">
      <dgm:prSet presAssocID="{A7C84AEC-1D34-4C1B-A82B-2B7B383848EE}" presName="textBox5d" presStyleLbl="revTx" presStyleIdx="3" presStyleCnt="5">
        <dgm:presLayoutVars>
          <dgm:bulletEnabled val="1"/>
        </dgm:presLayoutVars>
      </dgm:prSet>
      <dgm:spPr/>
    </dgm:pt>
    <dgm:pt modelId="{8F057C5E-ADE2-4B58-B4B8-07548AD60944}" type="pres">
      <dgm:prSet presAssocID="{FCB9CF5B-5A9D-4F02-AFE3-2E468B072A34}" presName="bullet5e" presStyleLbl="node1" presStyleIdx="4" presStyleCnt="5"/>
      <dgm:spPr/>
    </dgm:pt>
    <dgm:pt modelId="{0CB165F1-2183-4C0D-94B3-7B28462AEA97}" type="pres">
      <dgm:prSet presAssocID="{FCB9CF5B-5A9D-4F02-AFE3-2E468B072A34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A5DECE04-2EE8-4191-94FD-465D343FEDA3}" type="presOf" srcId="{4A455001-ABF1-48D4-BBF1-0DA76B661222}" destId="{4DD55AC8-CE0B-4775-9A33-657F64333261}" srcOrd="0" destOrd="0" presId="urn:microsoft.com/office/officeart/2005/8/layout/arrow2"/>
    <dgm:cxn modelId="{06B89D14-F49D-4E96-B8D0-E2C436B84F77}" type="presOf" srcId="{FCB9CF5B-5A9D-4F02-AFE3-2E468B072A34}" destId="{0CB165F1-2183-4C0D-94B3-7B28462AEA97}" srcOrd="0" destOrd="0" presId="urn:microsoft.com/office/officeart/2005/8/layout/arrow2"/>
    <dgm:cxn modelId="{3AA96A15-B1BC-4984-A5E0-C1E2A050562E}" type="presOf" srcId="{A7C84AEC-1D34-4C1B-A82B-2B7B383848EE}" destId="{2FC7402E-56C6-46DE-A4D0-0FC8D2B17038}" srcOrd="0" destOrd="0" presId="urn:microsoft.com/office/officeart/2005/8/layout/arrow2"/>
    <dgm:cxn modelId="{C0020916-5E04-4B63-AFA4-A47E845F5EFD}" srcId="{14A3A99B-149A-41C1-883E-5A809721AB80}" destId="{FCB9CF5B-5A9D-4F02-AFE3-2E468B072A34}" srcOrd="4" destOrd="0" parTransId="{4A8BB350-5DC6-4701-AF5E-ED515B607D18}" sibTransId="{80715525-0A86-4C5B-811B-7EDA96586A65}"/>
    <dgm:cxn modelId="{E2100522-61A3-4B9F-8749-A5F083284BD9}" type="presOf" srcId="{14A3A99B-149A-41C1-883E-5A809721AB80}" destId="{D482952A-55C6-4FC9-8307-6C8DC0930422}" srcOrd="0" destOrd="0" presId="urn:microsoft.com/office/officeart/2005/8/layout/arrow2"/>
    <dgm:cxn modelId="{93FF6342-A317-4A2A-B5A8-4DE096F38B9E}" srcId="{14A3A99B-149A-41C1-883E-5A809721AB80}" destId="{4A455001-ABF1-48D4-BBF1-0DA76B661222}" srcOrd="1" destOrd="0" parTransId="{9810D3FE-DF6F-40B2-961A-998544CD9B62}" sibTransId="{4181A9D5-1A73-44F4-BA6F-53FE30F60EE6}"/>
    <dgm:cxn modelId="{AF4E836A-7DAD-498D-8CBC-61D4A031657A}" srcId="{14A3A99B-149A-41C1-883E-5A809721AB80}" destId="{2B438EA6-41DA-4D3D-9FF1-2146A77DD508}" srcOrd="0" destOrd="0" parTransId="{108A209B-FD79-479D-AD15-8EB6759383EE}" sibTransId="{2B0C52EB-122D-42AE-9B07-DDFB09A09D25}"/>
    <dgm:cxn modelId="{45013473-3F90-4087-BF61-8836CDA5579C}" type="presOf" srcId="{D45AF0D0-97BC-4885-98AB-32278E802D14}" destId="{9B9A17B7-CD24-4FF4-9098-8A43BBD0A13C}" srcOrd="0" destOrd="0" presId="urn:microsoft.com/office/officeart/2005/8/layout/arrow2"/>
    <dgm:cxn modelId="{B56C438F-40BC-4A38-8374-147B7FA1BAC6}" srcId="{14A3A99B-149A-41C1-883E-5A809721AB80}" destId="{D45AF0D0-97BC-4885-98AB-32278E802D14}" srcOrd="2" destOrd="0" parTransId="{7CF98983-06F8-40AB-938F-E471E899A587}" sibTransId="{7249D0A9-169E-4F63-BE0D-99F939B83AEC}"/>
    <dgm:cxn modelId="{7A1BBB99-17A2-450E-9E8E-810D3B8603E4}" type="presOf" srcId="{2B438EA6-41DA-4D3D-9FF1-2146A77DD508}" destId="{73E13AB4-C46D-42C1-8CA8-A556E0CD6B30}" srcOrd="0" destOrd="0" presId="urn:microsoft.com/office/officeart/2005/8/layout/arrow2"/>
    <dgm:cxn modelId="{6BE1AADC-22A9-4704-AFAC-20481EFF42C9}" srcId="{14A3A99B-149A-41C1-883E-5A809721AB80}" destId="{A7C84AEC-1D34-4C1B-A82B-2B7B383848EE}" srcOrd="3" destOrd="0" parTransId="{6AC12731-F50F-4CA0-90F1-2EAB729952A2}" sibTransId="{0ADD4353-E39D-4CDD-AB2C-DD01956F5C62}"/>
    <dgm:cxn modelId="{8579F7CD-0DE9-4F3B-8851-58E24C446B57}" type="presParOf" srcId="{D482952A-55C6-4FC9-8307-6C8DC0930422}" destId="{5A2CE1A4-CDE3-4726-BC73-723BA9D1BD8E}" srcOrd="0" destOrd="0" presId="urn:microsoft.com/office/officeart/2005/8/layout/arrow2"/>
    <dgm:cxn modelId="{B7FF5926-3034-4D40-822F-D5484FDCAD4C}" type="presParOf" srcId="{D482952A-55C6-4FC9-8307-6C8DC0930422}" destId="{52A48143-77B7-4FB7-B178-86EFECD9AADB}" srcOrd="1" destOrd="0" presId="urn:microsoft.com/office/officeart/2005/8/layout/arrow2"/>
    <dgm:cxn modelId="{E4D21BF6-07A5-42CE-9829-DEC6F3F6D9EE}" type="presParOf" srcId="{52A48143-77B7-4FB7-B178-86EFECD9AADB}" destId="{B5E6268B-5FA0-43ED-A75B-1B7A379E046C}" srcOrd="0" destOrd="0" presId="urn:microsoft.com/office/officeart/2005/8/layout/arrow2"/>
    <dgm:cxn modelId="{C107D26A-2561-45AA-9C9B-2655F251E4AB}" type="presParOf" srcId="{52A48143-77B7-4FB7-B178-86EFECD9AADB}" destId="{73E13AB4-C46D-42C1-8CA8-A556E0CD6B30}" srcOrd="1" destOrd="0" presId="urn:microsoft.com/office/officeart/2005/8/layout/arrow2"/>
    <dgm:cxn modelId="{41EF41AC-C56C-45ED-B7F3-92F6207D113F}" type="presParOf" srcId="{52A48143-77B7-4FB7-B178-86EFECD9AADB}" destId="{AD0EFF00-7E56-405A-9229-7FED97D22972}" srcOrd="2" destOrd="0" presId="urn:microsoft.com/office/officeart/2005/8/layout/arrow2"/>
    <dgm:cxn modelId="{24AB3ACB-F6C1-4D5F-BA2A-9859022A8921}" type="presParOf" srcId="{52A48143-77B7-4FB7-B178-86EFECD9AADB}" destId="{4DD55AC8-CE0B-4775-9A33-657F64333261}" srcOrd="3" destOrd="0" presId="urn:microsoft.com/office/officeart/2005/8/layout/arrow2"/>
    <dgm:cxn modelId="{B351FCEE-A69B-4D7A-9976-4C2BDF3FF797}" type="presParOf" srcId="{52A48143-77B7-4FB7-B178-86EFECD9AADB}" destId="{8F7783D4-1B62-494D-B017-AE64EDEC7B17}" srcOrd="4" destOrd="0" presId="urn:microsoft.com/office/officeart/2005/8/layout/arrow2"/>
    <dgm:cxn modelId="{4304C432-9B9F-4784-A5D5-9F061D0A206B}" type="presParOf" srcId="{52A48143-77B7-4FB7-B178-86EFECD9AADB}" destId="{9B9A17B7-CD24-4FF4-9098-8A43BBD0A13C}" srcOrd="5" destOrd="0" presId="urn:microsoft.com/office/officeart/2005/8/layout/arrow2"/>
    <dgm:cxn modelId="{CB2CBC84-5D17-4C1C-AD9E-1C4005818739}" type="presParOf" srcId="{52A48143-77B7-4FB7-B178-86EFECD9AADB}" destId="{3FB627BC-121B-439D-8841-383008B7837B}" srcOrd="6" destOrd="0" presId="urn:microsoft.com/office/officeart/2005/8/layout/arrow2"/>
    <dgm:cxn modelId="{10F9E231-22BF-40FF-9629-77F65FA17F30}" type="presParOf" srcId="{52A48143-77B7-4FB7-B178-86EFECD9AADB}" destId="{2FC7402E-56C6-46DE-A4D0-0FC8D2B17038}" srcOrd="7" destOrd="0" presId="urn:microsoft.com/office/officeart/2005/8/layout/arrow2"/>
    <dgm:cxn modelId="{06C4CA25-212B-4571-AA92-5D3485D90C5C}" type="presParOf" srcId="{52A48143-77B7-4FB7-B178-86EFECD9AADB}" destId="{8F057C5E-ADE2-4B58-B4B8-07548AD60944}" srcOrd="8" destOrd="0" presId="urn:microsoft.com/office/officeart/2005/8/layout/arrow2"/>
    <dgm:cxn modelId="{A1E2036C-708B-451D-ABB0-483711D65AD0}" type="presParOf" srcId="{52A48143-77B7-4FB7-B178-86EFECD9AADB}" destId="{0CB165F1-2183-4C0D-94B3-7B28462AEA97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F46DF8B-E8A6-4B81-BA5D-6E2C2CD46C1A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2282BC-326F-41A7-8940-A89DAE4615D3}">
      <dgm:prSet phldrT="[Tekst]"/>
      <dgm:spPr/>
      <dgm:t>
        <a:bodyPr/>
        <a:lstStyle/>
        <a:p>
          <a:endParaRPr lang="en-US"/>
        </a:p>
      </dgm:t>
    </dgm:pt>
    <dgm:pt modelId="{B9FA2FA7-5199-493D-AE3F-15455B65AB3B}" type="parTrans" cxnId="{961F3FBB-0E81-4B8D-A209-2ED884B65EAF}">
      <dgm:prSet/>
      <dgm:spPr/>
      <dgm:t>
        <a:bodyPr/>
        <a:lstStyle/>
        <a:p>
          <a:endParaRPr lang="en-US"/>
        </a:p>
      </dgm:t>
    </dgm:pt>
    <dgm:pt modelId="{443A951C-B35F-4F14-BC74-34832BC54083}" type="sibTrans" cxnId="{961F3FBB-0E81-4B8D-A209-2ED884B65EAF}">
      <dgm:prSet/>
      <dgm:spPr/>
      <dgm:t>
        <a:bodyPr/>
        <a:lstStyle/>
        <a:p>
          <a:endParaRPr lang="en-US"/>
        </a:p>
      </dgm:t>
    </dgm:pt>
    <dgm:pt modelId="{647C3E30-2E8F-4E57-8A0A-D46B8CE2DE53}">
      <dgm:prSet phldrT="[Tekst]"/>
      <dgm:spPr/>
      <dgm:t>
        <a:bodyPr/>
        <a:lstStyle/>
        <a:p>
          <a:endParaRPr lang="en-US"/>
        </a:p>
      </dgm:t>
    </dgm:pt>
    <dgm:pt modelId="{3F3C7BA3-C1AD-4799-823B-A4FB3F1D4632}" type="parTrans" cxnId="{D38500B3-9CFB-4818-95A1-34FFC89290B7}">
      <dgm:prSet/>
      <dgm:spPr/>
      <dgm:t>
        <a:bodyPr/>
        <a:lstStyle/>
        <a:p>
          <a:endParaRPr lang="en-US"/>
        </a:p>
      </dgm:t>
    </dgm:pt>
    <dgm:pt modelId="{378894DC-5312-43C8-8B66-C9E560DD1B86}" type="sibTrans" cxnId="{D38500B3-9CFB-4818-95A1-34FFC89290B7}">
      <dgm:prSet/>
      <dgm:spPr/>
      <dgm:t>
        <a:bodyPr/>
        <a:lstStyle/>
        <a:p>
          <a:endParaRPr lang="en-US"/>
        </a:p>
      </dgm:t>
    </dgm:pt>
    <dgm:pt modelId="{D3AC06B9-E457-47CF-B037-13D67F9D370A}">
      <dgm:prSet phldrT="[Tekst]"/>
      <dgm:spPr/>
      <dgm:t>
        <a:bodyPr/>
        <a:lstStyle/>
        <a:p>
          <a:endParaRPr lang="en-US" dirty="0"/>
        </a:p>
      </dgm:t>
    </dgm:pt>
    <dgm:pt modelId="{D6F0DCF2-749F-4378-981C-E2F97D1A8B8B}" type="parTrans" cxnId="{F74E16CC-62EE-4694-ABB8-C8F6DE8D8B84}">
      <dgm:prSet/>
      <dgm:spPr/>
      <dgm:t>
        <a:bodyPr/>
        <a:lstStyle/>
        <a:p>
          <a:endParaRPr lang="en-US"/>
        </a:p>
      </dgm:t>
    </dgm:pt>
    <dgm:pt modelId="{AB8BFFB4-52DE-4692-A31F-2D1AC25E7676}" type="sibTrans" cxnId="{F74E16CC-62EE-4694-ABB8-C8F6DE8D8B84}">
      <dgm:prSet/>
      <dgm:spPr/>
      <dgm:t>
        <a:bodyPr/>
        <a:lstStyle/>
        <a:p>
          <a:endParaRPr lang="en-US"/>
        </a:p>
      </dgm:t>
    </dgm:pt>
    <dgm:pt modelId="{9A1FF79A-DC21-4001-AB01-E091AB945835}">
      <dgm:prSet phldrT="[Tekst]"/>
      <dgm:spPr/>
      <dgm:t>
        <a:bodyPr/>
        <a:lstStyle/>
        <a:p>
          <a:r>
            <a:rPr lang="pl-PL" dirty="0"/>
            <a:t> </a:t>
          </a:r>
          <a:endParaRPr lang="en-US" dirty="0"/>
        </a:p>
      </dgm:t>
    </dgm:pt>
    <dgm:pt modelId="{AC69426A-BE2A-4A7D-BE83-C01F463BA3A9}" type="parTrans" cxnId="{A4033E87-54FD-4E37-BBC5-FE173C6A65D2}">
      <dgm:prSet/>
      <dgm:spPr/>
      <dgm:t>
        <a:bodyPr/>
        <a:lstStyle/>
        <a:p>
          <a:endParaRPr lang="en-US"/>
        </a:p>
      </dgm:t>
    </dgm:pt>
    <dgm:pt modelId="{BEC61CA4-D728-4A48-ADCB-0CE27A10BEA0}" type="sibTrans" cxnId="{A4033E87-54FD-4E37-BBC5-FE173C6A65D2}">
      <dgm:prSet/>
      <dgm:spPr/>
      <dgm:t>
        <a:bodyPr/>
        <a:lstStyle/>
        <a:p>
          <a:endParaRPr lang="en-US"/>
        </a:p>
      </dgm:t>
    </dgm:pt>
    <dgm:pt modelId="{63D15467-A0E6-45C8-A7C5-A620985B6EBA}">
      <dgm:prSet phldrT="[Tekst]"/>
      <dgm:spPr/>
      <dgm:t>
        <a:bodyPr/>
        <a:lstStyle/>
        <a:p>
          <a:endParaRPr lang="en-US" dirty="0"/>
        </a:p>
      </dgm:t>
    </dgm:pt>
    <dgm:pt modelId="{3852D6E8-1BB4-4AFD-B54B-0C3739B755DD}" type="parTrans" cxnId="{46560F36-4E56-4E0D-9579-15E5A2E17CA3}">
      <dgm:prSet/>
      <dgm:spPr/>
      <dgm:t>
        <a:bodyPr/>
        <a:lstStyle/>
        <a:p>
          <a:endParaRPr lang="en-US"/>
        </a:p>
      </dgm:t>
    </dgm:pt>
    <dgm:pt modelId="{21828E5A-B966-4BD2-9718-C01298D8A679}" type="sibTrans" cxnId="{46560F36-4E56-4E0D-9579-15E5A2E17CA3}">
      <dgm:prSet/>
      <dgm:spPr/>
      <dgm:t>
        <a:bodyPr/>
        <a:lstStyle/>
        <a:p>
          <a:endParaRPr lang="en-US"/>
        </a:p>
      </dgm:t>
    </dgm:pt>
    <dgm:pt modelId="{E12C0801-AAA8-49E0-AAF1-4E1444CE3F6B}">
      <dgm:prSet phldrT="[Text]" phldr="0"/>
      <dgm:spPr/>
      <dgm:t>
        <a:bodyPr/>
        <a:lstStyle/>
        <a:p>
          <a:r>
            <a:rPr lang="pl-PL" dirty="0"/>
            <a:t> </a:t>
          </a:r>
        </a:p>
      </dgm:t>
    </dgm:pt>
    <dgm:pt modelId="{E0F996D9-E56C-445B-A80C-33A0B1E6D7C3}" type="parTrans" cxnId="{45A33164-475E-4148-8B22-AB12B35B0267}">
      <dgm:prSet/>
      <dgm:spPr/>
      <dgm:t>
        <a:bodyPr/>
        <a:lstStyle/>
        <a:p>
          <a:endParaRPr lang="pl-PL"/>
        </a:p>
      </dgm:t>
    </dgm:pt>
    <dgm:pt modelId="{3CCAC0C2-B47D-40C2-ABE9-EF6D44807820}" type="sibTrans" cxnId="{45A33164-475E-4148-8B22-AB12B35B0267}">
      <dgm:prSet/>
      <dgm:spPr/>
      <dgm:t>
        <a:bodyPr/>
        <a:lstStyle/>
        <a:p>
          <a:endParaRPr lang="pl-PL"/>
        </a:p>
      </dgm:t>
    </dgm:pt>
    <dgm:pt modelId="{4DA9F870-7F71-44D9-9FD3-7DD1F7E39108}">
      <dgm:prSet phldrT="[Text]" phldr="0"/>
      <dgm:spPr/>
      <dgm:t>
        <a:bodyPr/>
        <a:lstStyle/>
        <a:p>
          <a:r>
            <a:rPr lang="pl-PL" dirty="0"/>
            <a:t> </a:t>
          </a:r>
        </a:p>
      </dgm:t>
    </dgm:pt>
    <dgm:pt modelId="{44820AF1-5068-45E0-99F1-500882A88C04}" type="parTrans" cxnId="{6BEF8ED7-F83D-4257-9284-13CD52594884}">
      <dgm:prSet/>
      <dgm:spPr/>
      <dgm:t>
        <a:bodyPr/>
        <a:lstStyle/>
        <a:p>
          <a:endParaRPr lang="pl-PL"/>
        </a:p>
      </dgm:t>
    </dgm:pt>
    <dgm:pt modelId="{83C186F3-E73C-462A-979A-E0C06E13A7CA}" type="sibTrans" cxnId="{6BEF8ED7-F83D-4257-9284-13CD52594884}">
      <dgm:prSet/>
      <dgm:spPr/>
      <dgm:t>
        <a:bodyPr/>
        <a:lstStyle/>
        <a:p>
          <a:endParaRPr lang="pl-PL"/>
        </a:p>
      </dgm:t>
    </dgm:pt>
    <dgm:pt modelId="{2DCBE5B8-DE78-405D-9A95-816BBD8E2A76}">
      <dgm:prSet phldrT="[Text]" phldr="0"/>
      <dgm:spPr/>
      <dgm:t>
        <a:bodyPr/>
        <a:lstStyle/>
        <a:p>
          <a:r>
            <a:rPr lang="pl-PL" dirty="0"/>
            <a:t> </a:t>
          </a:r>
        </a:p>
      </dgm:t>
    </dgm:pt>
    <dgm:pt modelId="{FA7E6497-37B0-49CC-A604-EF989B7D258B}" type="parTrans" cxnId="{2C164903-19AC-4E29-8734-D960103D7B3A}">
      <dgm:prSet/>
      <dgm:spPr/>
      <dgm:t>
        <a:bodyPr/>
        <a:lstStyle/>
        <a:p>
          <a:endParaRPr lang="pl-PL"/>
        </a:p>
      </dgm:t>
    </dgm:pt>
    <dgm:pt modelId="{8181F4D9-AF4C-4FD5-91EA-94448EDDC7A2}" type="sibTrans" cxnId="{2C164903-19AC-4E29-8734-D960103D7B3A}">
      <dgm:prSet/>
      <dgm:spPr/>
      <dgm:t>
        <a:bodyPr/>
        <a:lstStyle/>
        <a:p>
          <a:endParaRPr lang="pl-PL"/>
        </a:p>
      </dgm:t>
    </dgm:pt>
    <dgm:pt modelId="{7EE1DEEE-C19A-4DB6-A284-1EB9D8EF9B1B}" type="pres">
      <dgm:prSet presAssocID="{BF46DF8B-E8A6-4B81-BA5D-6E2C2CD46C1A}" presName="Name0" presStyleCnt="0">
        <dgm:presLayoutVars>
          <dgm:dir/>
          <dgm:resizeHandles val="exact"/>
        </dgm:presLayoutVars>
      </dgm:prSet>
      <dgm:spPr/>
    </dgm:pt>
    <dgm:pt modelId="{157A3043-5694-432D-A0BC-44028866B932}" type="pres">
      <dgm:prSet presAssocID="{647C3E30-2E8F-4E57-8A0A-D46B8CE2DE53}" presName="compNode" presStyleCnt="0"/>
      <dgm:spPr/>
    </dgm:pt>
    <dgm:pt modelId="{84CADD1D-465A-4217-A014-DA6C894D66A3}" type="pres">
      <dgm:prSet presAssocID="{647C3E30-2E8F-4E57-8A0A-D46B8CE2DE53}" presName="pictRect" presStyleLbl="node1" presStyleIdx="0" presStyleCnt="8" custScaleX="221339" custScaleY="237284" custLinFactNeighborX="-28896" custLinFactNeighborY="-1443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88908460-86DA-42EB-A54E-22EA4E16F2BB}" type="pres">
      <dgm:prSet presAssocID="{647C3E30-2E8F-4E57-8A0A-D46B8CE2DE53}" presName="textRect" presStyleLbl="revTx" presStyleIdx="0" presStyleCnt="8">
        <dgm:presLayoutVars>
          <dgm:bulletEnabled val="1"/>
        </dgm:presLayoutVars>
      </dgm:prSet>
      <dgm:spPr/>
    </dgm:pt>
    <dgm:pt modelId="{1986B389-25B5-4978-805A-DEA24263B0E1}" type="pres">
      <dgm:prSet presAssocID="{378894DC-5312-43C8-8B66-C9E560DD1B86}" presName="sibTrans" presStyleLbl="sibTrans2D1" presStyleIdx="0" presStyleCnt="0"/>
      <dgm:spPr/>
    </dgm:pt>
    <dgm:pt modelId="{7990EB55-7BCD-40D2-8FC1-81BAE836D569}" type="pres">
      <dgm:prSet presAssocID="{D3AC06B9-E457-47CF-B037-13D67F9D370A}" presName="compNode" presStyleCnt="0"/>
      <dgm:spPr/>
    </dgm:pt>
    <dgm:pt modelId="{8F9E24A8-8E77-4671-9FD0-6AC339F3113E}" type="pres">
      <dgm:prSet presAssocID="{D3AC06B9-E457-47CF-B037-13D67F9D370A}" presName="pictRect" presStyleLbl="node1" presStyleIdx="1" presStyleCnt="8" custScaleX="166181" custScaleY="237401" custLinFactNeighborX="-1016" custLinFactNeighborY="-1520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CD04DBD3-1D7A-4D8C-B320-538D9A551C06}" type="pres">
      <dgm:prSet presAssocID="{D3AC06B9-E457-47CF-B037-13D67F9D370A}" presName="textRect" presStyleLbl="revTx" presStyleIdx="1" presStyleCnt="8">
        <dgm:presLayoutVars>
          <dgm:bulletEnabled val="1"/>
        </dgm:presLayoutVars>
      </dgm:prSet>
      <dgm:spPr/>
    </dgm:pt>
    <dgm:pt modelId="{9CB8BE80-279F-45C7-BDCC-D6330B43B662}" type="pres">
      <dgm:prSet presAssocID="{AB8BFFB4-52DE-4692-A31F-2D1AC25E7676}" presName="sibTrans" presStyleLbl="sibTrans2D1" presStyleIdx="0" presStyleCnt="0"/>
      <dgm:spPr/>
    </dgm:pt>
    <dgm:pt modelId="{09F82ED0-6661-42D3-BD83-5CB68A727692}" type="pres">
      <dgm:prSet presAssocID="{63D15467-A0E6-45C8-A7C5-A620985B6EBA}" presName="compNode" presStyleCnt="0"/>
      <dgm:spPr/>
    </dgm:pt>
    <dgm:pt modelId="{181CDD08-0435-443B-BBB6-53808D4565D9}" type="pres">
      <dgm:prSet presAssocID="{63D15467-A0E6-45C8-A7C5-A620985B6EBA}" presName="pictRect" presStyleLbl="node1" presStyleIdx="2" presStyleCnt="8" custScaleX="191156" custScaleY="228267" custLinFactNeighborX="-3520" custLinFactNeighborY="-1150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0" b="-30000"/>
          </a:stretch>
        </a:blipFill>
      </dgm:spPr>
    </dgm:pt>
    <dgm:pt modelId="{CC854B11-E1B6-4850-B7E3-6A0FC359116C}" type="pres">
      <dgm:prSet presAssocID="{63D15467-A0E6-45C8-A7C5-A620985B6EBA}" presName="textRect" presStyleLbl="revTx" presStyleIdx="2" presStyleCnt="8">
        <dgm:presLayoutVars>
          <dgm:bulletEnabled val="1"/>
        </dgm:presLayoutVars>
      </dgm:prSet>
      <dgm:spPr/>
    </dgm:pt>
    <dgm:pt modelId="{7AF15219-B359-49F6-8DFF-03532D61B3FC}" type="pres">
      <dgm:prSet presAssocID="{21828E5A-B966-4BD2-9718-C01298D8A679}" presName="sibTrans" presStyleLbl="sibTrans2D1" presStyleIdx="0" presStyleCnt="0"/>
      <dgm:spPr/>
    </dgm:pt>
    <dgm:pt modelId="{930FBA10-18BD-48DA-B665-B8D226CDDC69}" type="pres">
      <dgm:prSet presAssocID="{9A1FF79A-DC21-4001-AB01-E091AB945835}" presName="compNode" presStyleCnt="0"/>
      <dgm:spPr/>
    </dgm:pt>
    <dgm:pt modelId="{E7DEF8EE-00A1-4908-AE56-6AE96BC959C7}" type="pres">
      <dgm:prSet presAssocID="{9A1FF79A-DC21-4001-AB01-E091AB945835}" presName="pictRect" presStyleLbl="node1" presStyleIdx="3" presStyleCnt="8" custAng="5400000" custScaleX="159421" custScaleY="223794" custLinFactNeighborX="364" custLinFactNeighborY="-1306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AB881411-69B2-4E37-BE01-61FE975F8324}" type="pres">
      <dgm:prSet presAssocID="{9A1FF79A-DC21-4001-AB01-E091AB945835}" presName="textRect" presStyleLbl="revTx" presStyleIdx="3" presStyleCnt="8">
        <dgm:presLayoutVars>
          <dgm:bulletEnabled val="1"/>
        </dgm:presLayoutVars>
      </dgm:prSet>
      <dgm:spPr/>
    </dgm:pt>
    <dgm:pt modelId="{CDB783D1-314E-48A8-B3BF-5C40165225C5}" type="pres">
      <dgm:prSet presAssocID="{BEC61CA4-D728-4A48-ADCB-0CE27A10BEA0}" presName="sibTrans" presStyleLbl="sibTrans2D1" presStyleIdx="0" presStyleCnt="0"/>
      <dgm:spPr/>
    </dgm:pt>
    <dgm:pt modelId="{C54F91FF-B1CE-4270-A27D-EEEACDC749E4}" type="pres">
      <dgm:prSet presAssocID="{4DA9F870-7F71-44D9-9FD3-7DD1F7E39108}" presName="compNode" presStyleCnt="0"/>
      <dgm:spPr/>
    </dgm:pt>
    <dgm:pt modelId="{7DEE4DE3-1D03-46A6-8854-3B76144C3BFA}" type="pres">
      <dgm:prSet presAssocID="{4DA9F870-7F71-44D9-9FD3-7DD1F7E39108}" presName="pictRect" presStyleLbl="node1" presStyleIdx="4" presStyleCnt="8" custScaleX="186770" custScaleY="226514"/>
      <dgm:spPr>
        <a:blipFill>
          <a:blip xmlns:r="http://schemas.openxmlformats.org/officeDocument/2006/relationships" r:embed="rId5"/>
          <a:srcRect/>
          <a:stretch>
            <a:fillRect t="-18000" b="-18000"/>
          </a:stretch>
        </a:blipFill>
      </dgm:spPr>
    </dgm:pt>
    <dgm:pt modelId="{F313CD46-ADFA-4F76-90A6-F43FED2FDED7}" type="pres">
      <dgm:prSet presAssocID="{4DA9F870-7F71-44D9-9FD3-7DD1F7E39108}" presName="textRect" presStyleLbl="revTx" presStyleIdx="4" presStyleCnt="8">
        <dgm:presLayoutVars>
          <dgm:bulletEnabled val="1"/>
        </dgm:presLayoutVars>
      </dgm:prSet>
      <dgm:spPr/>
    </dgm:pt>
    <dgm:pt modelId="{D3D42F84-04BA-41B1-B1A0-7E3BFCC95D33}" type="pres">
      <dgm:prSet presAssocID="{83C186F3-E73C-462A-979A-E0C06E13A7CA}" presName="sibTrans" presStyleLbl="sibTrans2D1" presStyleIdx="0" presStyleCnt="0"/>
      <dgm:spPr/>
    </dgm:pt>
    <dgm:pt modelId="{DF63C6B8-B86E-43A9-99AA-2BD5C6423846}" type="pres">
      <dgm:prSet presAssocID="{E12C0801-AAA8-49E0-AAF1-4E1444CE3F6B}" presName="compNode" presStyleCnt="0"/>
      <dgm:spPr/>
    </dgm:pt>
    <dgm:pt modelId="{6D4A5731-5282-46AA-B432-737947A33F9E}" type="pres">
      <dgm:prSet presAssocID="{E12C0801-AAA8-49E0-AAF1-4E1444CE3F6B}" presName="pictRect" presStyleLbl="node1" presStyleIdx="5" presStyleCnt="8" custScaleX="173165" custScaleY="228480" custLinFactNeighborX="9653" custLinFactNeighborY="-968"/>
      <dgm:spPr>
        <a:blipFill>
          <a:blip xmlns:r="http://schemas.openxmlformats.org/officeDocument/2006/relationships" r:embed="rId6"/>
          <a:srcRect/>
          <a:stretch>
            <a:fillRect t="-21000" b="-21000"/>
          </a:stretch>
        </a:blipFill>
      </dgm:spPr>
    </dgm:pt>
    <dgm:pt modelId="{7343FE05-A378-4153-87CB-93B8BD2DF764}" type="pres">
      <dgm:prSet presAssocID="{E12C0801-AAA8-49E0-AAF1-4E1444CE3F6B}" presName="textRect" presStyleLbl="revTx" presStyleIdx="5" presStyleCnt="8">
        <dgm:presLayoutVars>
          <dgm:bulletEnabled val="1"/>
        </dgm:presLayoutVars>
      </dgm:prSet>
      <dgm:spPr/>
    </dgm:pt>
    <dgm:pt modelId="{1F7E2A86-6A04-4659-AB51-BFBF6E53ADB1}" type="pres">
      <dgm:prSet presAssocID="{3CCAC0C2-B47D-40C2-ABE9-EF6D44807820}" presName="sibTrans" presStyleLbl="sibTrans2D1" presStyleIdx="0" presStyleCnt="0"/>
      <dgm:spPr/>
    </dgm:pt>
    <dgm:pt modelId="{561DDE9B-486B-471F-AB2D-40C81A588A42}" type="pres">
      <dgm:prSet presAssocID="{F72282BC-326F-41A7-8940-A89DAE4615D3}" presName="compNode" presStyleCnt="0"/>
      <dgm:spPr/>
    </dgm:pt>
    <dgm:pt modelId="{C1A84848-393B-4E59-A736-A03C78EC4C48}" type="pres">
      <dgm:prSet presAssocID="{F72282BC-326F-41A7-8940-A89DAE4615D3}" presName="pictRect" presStyleLbl="node1" presStyleIdx="6" presStyleCnt="8" custScaleX="222660" custScaleY="229059" custLinFactNeighborX="17338" custLinFactNeighborY="-580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E31E0DE0-0F97-461D-86C4-3A6E949CFB08}" type="pres">
      <dgm:prSet presAssocID="{F72282BC-326F-41A7-8940-A89DAE4615D3}" presName="textRect" presStyleLbl="revTx" presStyleIdx="6" presStyleCnt="8">
        <dgm:presLayoutVars>
          <dgm:bulletEnabled val="1"/>
        </dgm:presLayoutVars>
      </dgm:prSet>
      <dgm:spPr/>
    </dgm:pt>
    <dgm:pt modelId="{1D64402C-6CE5-41B3-8652-9886799F903A}" type="pres">
      <dgm:prSet presAssocID="{443A951C-B35F-4F14-BC74-34832BC54083}" presName="sibTrans" presStyleLbl="sibTrans2D1" presStyleIdx="0" presStyleCnt="0"/>
      <dgm:spPr/>
    </dgm:pt>
    <dgm:pt modelId="{A6DB6CFA-DCE7-41E3-957A-06AB61B54F90}" type="pres">
      <dgm:prSet presAssocID="{2DCBE5B8-DE78-405D-9A95-816BBD8E2A76}" presName="compNode" presStyleCnt="0"/>
      <dgm:spPr/>
    </dgm:pt>
    <dgm:pt modelId="{107B722D-DF52-4370-84FE-45DD8594A63E}" type="pres">
      <dgm:prSet presAssocID="{2DCBE5B8-DE78-405D-9A95-816BBD8E2A76}" presName="pictRect" presStyleLbl="node1" presStyleIdx="7" presStyleCnt="8" custScaleX="170766" custScaleY="204046"/>
      <dgm:spPr>
        <a:blipFill>
          <a:blip xmlns:r="http://schemas.openxmlformats.org/officeDocument/2006/relationships" r:embed="rId8"/>
          <a:srcRect/>
          <a:stretch>
            <a:fillRect t="-28000" b="-28000"/>
          </a:stretch>
        </a:blipFill>
      </dgm:spPr>
    </dgm:pt>
    <dgm:pt modelId="{D9BE1809-8BCB-42C6-9821-4C836ECD764C}" type="pres">
      <dgm:prSet presAssocID="{2DCBE5B8-DE78-405D-9A95-816BBD8E2A76}" presName="textRect" presStyleLbl="revTx" presStyleIdx="7" presStyleCnt="8">
        <dgm:presLayoutVars>
          <dgm:bulletEnabled val="1"/>
        </dgm:presLayoutVars>
      </dgm:prSet>
      <dgm:spPr/>
    </dgm:pt>
  </dgm:ptLst>
  <dgm:cxnLst>
    <dgm:cxn modelId="{70F27E01-FABE-4189-9DF2-9672F12B0791}" type="presOf" srcId="{378894DC-5312-43C8-8B66-C9E560DD1B86}" destId="{1986B389-25B5-4978-805A-DEA24263B0E1}" srcOrd="0" destOrd="0" presId="urn:microsoft.com/office/officeart/2005/8/layout/pList1"/>
    <dgm:cxn modelId="{2C164903-19AC-4E29-8734-D960103D7B3A}" srcId="{BF46DF8B-E8A6-4B81-BA5D-6E2C2CD46C1A}" destId="{2DCBE5B8-DE78-405D-9A95-816BBD8E2A76}" srcOrd="7" destOrd="0" parTransId="{FA7E6497-37B0-49CC-A604-EF989B7D258B}" sibTransId="{8181F4D9-AF4C-4FD5-91EA-94448EDDC7A2}"/>
    <dgm:cxn modelId="{50BC3906-959F-4560-B42D-0D250609C627}" type="presOf" srcId="{4DA9F870-7F71-44D9-9FD3-7DD1F7E39108}" destId="{F313CD46-ADFA-4F76-90A6-F43FED2FDED7}" srcOrd="0" destOrd="0" presId="urn:microsoft.com/office/officeart/2005/8/layout/pList1"/>
    <dgm:cxn modelId="{1B444B11-FF76-4707-8EF7-A92B665A1BD1}" type="presOf" srcId="{9A1FF79A-DC21-4001-AB01-E091AB945835}" destId="{AB881411-69B2-4E37-BE01-61FE975F8324}" srcOrd="0" destOrd="0" presId="urn:microsoft.com/office/officeart/2005/8/layout/pList1"/>
    <dgm:cxn modelId="{6CA1FB12-0123-4EAA-AB02-35229C8FD616}" type="presOf" srcId="{647C3E30-2E8F-4E57-8A0A-D46B8CE2DE53}" destId="{88908460-86DA-42EB-A54E-22EA4E16F2BB}" srcOrd="0" destOrd="0" presId="urn:microsoft.com/office/officeart/2005/8/layout/pList1"/>
    <dgm:cxn modelId="{399B8618-8F15-4A7C-89F5-3665AA92EA82}" type="presOf" srcId="{2DCBE5B8-DE78-405D-9A95-816BBD8E2A76}" destId="{D9BE1809-8BCB-42C6-9821-4C836ECD764C}" srcOrd="0" destOrd="0" presId="urn:microsoft.com/office/officeart/2005/8/layout/pList1"/>
    <dgm:cxn modelId="{6FEF3835-3CC9-4087-AACF-7158BFDC0E34}" type="presOf" srcId="{F72282BC-326F-41A7-8940-A89DAE4615D3}" destId="{E31E0DE0-0F97-461D-86C4-3A6E949CFB08}" srcOrd="0" destOrd="0" presId="urn:microsoft.com/office/officeart/2005/8/layout/pList1"/>
    <dgm:cxn modelId="{46560F36-4E56-4E0D-9579-15E5A2E17CA3}" srcId="{BF46DF8B-E8A6-4B81-BA5D-6E2C2CD46C1A}" destId="{63D15467-A0E6-45C8-A7C5-A620985B6EBA}" srcOrd="2" destOrd="0" parTransId="{3852D6E8-1BB4-4AFD-B54B-0C3739B755DD}" sibTransId="{21828E5A-B966-4BD2-9718-C01298D8A679}"/>
    <dgm:cxn modelId="{F72C3C3B-221E-46F9-BA8D-F811123BCF63}" type="presOf" srcId="{3CCAC0C2-B47D-40C2-ABE9-EF6D44807820}" destId="{1F7E2A86-6A04-4659-AB51-BFBF6E53ADB1}" srcOrd="0" destOrd="0" presId="urn:microsoft.com/office/officeart/2005/8/layout/pList1"/>
    <dgm:cxn modelId="{1D9B6942-79E8-4584-9E52-EC3FDEE47607}" type="presOf" srcId="{83C186F3-E73C-462A-979A-E0C06E13A7CA}" destId="{D3D42F84-04BA-41B1-B1A0-7E3BFCC95D33}" srcOrd="0" destOrd="0" presId="urn:microsoft.com/office/officeart/2005/8/layout/pList1"/>
    <dgm:cxn modelId="{45A33164-475E-4148-8B22-AB12B35B0267}" srcId="{BF46DF8B-E8A6-4B81-BA5D-6E2C2CD46C1A}" destId="{E12C0801-AAA8-49E0-AAF1-4E1444CE3F6B}" srcOrd="5" destOrd="0" parTransId="{E0F996D9-E56C-445B-A80C-33A0B1E6D7C3}" sibTransId="{3CCAC0C2-B47D-40C2-ABE9-EF6D44807820}"/>
    <dgm:cxn modelId="{BB0ECE65-FDBC-4C18-9319-8EDD7891CD32}" type="presOf" srcId="{E12C0801-AAA8-49E0-AAF1-4E1444CE3F6B}" destId="{7343FE05-A378-4153-87CB-93B8BD2DF764}" srcOrd="0" destOrd="0" presId="urn:microsoft.com/office/officeart/2005/8/layout/pList1"/>
    <dgm:cxn modelId="{AD018069-0D61-4F26-B31B-194A16A28CA0}" type="presOf" srcId="{BF46DF8B-E8A6-4B81-BA5D-6E2C2CD46C1A}" destId="{7EE1DEEE-C19A-4DB6-A284-1EB9D8EF9B1B}" srcOrd="0" destOrd="0" presId="urn:microsoft.com/office/officeart/2005/8/layout/pList1"/>
    <dgm:cxn modelId="{B6CA4A4E-464C-4117-9755-EDB5A4A9D378}" type="presOf" srcId="{BEC61CA4-D728-4A48-ADCB-0CE27A10BEA0}" destId="{CDB783D1-314E-48A8-B3BF-5C40165225C5}" srcOrd="0" destOrd="0" presId="urn:microsoft.com/office/officeart/2005/8/layout/pList1"/>
    <dgm:cxn modelId="{37290986-0766-4A07-9771-46C5AB7167AE}" type="presOf" srcId="{D3AC06B9-E457-47CF-B037-13D67F9D370A}" destId="{CD04DBD3-1D7A-4D8C-B320-538D9A551C06}" srcOrd="0" destOrd="0" presId="urn:microsoft.com/office/officeart/2005/8/layout/pList1"/>
    <dgm:cxn modelId="{A4033E87-54FD-4E37-BBC5-FE173C6A65D2}" srcId="{BF46DF8B-E8A6-4B81-BA5D-6E2C2CD46C1A}" destId="{9A1FF79A-DC21-4001-AB01-E091AB945835}" srcOrd="3" destOrd="0" parTransId="{AC69426A-BE2A-4A7D-BE83-C01F463BA3A9}" sibTransId="{BEC61CA4-D728-4A48-ADCB-0CE27A10BEA0}"/>
    <dgm:cxn modelId="{22239CA8-7092-453E-ADF6-9018BC7ABE33}" type="presOf" srcId="{63D15467-A0E6-45C8-A7C5-A620985B6EBA}" destId="{CC854B11-E1B6-4850-B7E3-6A0FC359116C}" srcOrd="0" destOrd="0" presId="urn:microsoft.com/office/officeart/2005/8/layout/pList1"/>
    <dgm:cxn modelId="{D38500B3-9CFB-4818-95A1-34FFC89290B7}" srcId="{BF46DF8B-E8A6-4B81-BA5D-6E2C2CD46C1A}" destId="{647C3E30-2E8F-4E57-8A0A-D46B8CE2DE53}" srcOrd="0" destOrd="0" parTransId="{3F3C7BA3-C1AD-4799-823B-A4FB3F1D4632}" sibTransId="{378894DC-5312-43C8-8B66-C9E560DD1B86}"/>
    <dgm:cxn modelId="{961F3FBB-0E81-4B8D-A209-2ED884B65EAF}" srcId="{BF46DF8B-E8A6-4B81-BA5D-6E2C2CD46C1A}" destId="{F72282BC-326F-41A7-8940-A89DAE4615D3}" srcOrd="6" destOrd="0" parTransId="{B9FA2FA7-5199-493D-AE3F-15455B65AB3B}" sibTransId="{443A951C-B35F-4F14-BC74-34832BC54083}"/>
    <dgm:cxn modelId="{5330BDC3-2CE1-4951-A2E5-DF501A783B8F}" type="presOf" srcId="{21828E5A-B966-4BD2-9718-C01298D8A679}" destId="{7AF15219-B359-49F6-8DFF-03532D61B3FC}" srcOrd="0" destOrd="0" presId="urn:microsoft.com/office/officeart/2005/8/layout/pList1"/>
    <dgm:cxn modelId="{B0A9B6C4-8E80-4622-A7B1-AEEA64724B09}" type="presOf" srcId="{443A951C-B35F-4F14-BC74-34832BC54083}" destId="{1D64402C-6CE5-41B3-8652-9886799F903A}" srcOrd="0" destOrd="0" presId="urn:microsoft.com/office/officeart/2005/8/layout/pList1"/>
    <dgm:cxn modelId="{F74E16CC-62EE-4694-ABB8-C8F6DE8D8B84}" srcId="{BF46DF8B-E8A6-4B81-BA5D-6E2C2CD46C1A}" destId="{D3AC06B9-E457-47CF-B037-13D67F9D370A}" srcOrd="1" destOrd="0" parTransId="{D6F0DCF2-749F-4378-981C-E2F97D1A8B8B}" sibTransId="{AB8BFFB4-52DE-4692-A31F-2D1AC25E7676}"/>
    <dgm:cxn modelId="{6BEF8ED7-F83D-4257-9284-13CD52594884}" srcId="{BF46DF8B-E8A6-4B81-BA5D-6E2C2CD46C1A}" destId="{4DA9F870-7F71-44D9-9FD3-7DD1F7E39108}" srcOrd="4" destOrd="0" parTransId="{44820AF1-5068-45E0-99F1-500882A88C04}" sibTransId="{83C186F3-E73C-462A-979A-E0C06E13A7CA}"/>
    <dgm:cxn modelId="{C10516EA-2BB6-4BC0-B8C9-1C127A27AB49}" type="presOf" srcId="{AB8BFFB4-52DE-4692-A31F-2D1AC25E7676}" destId="{9CB8BE80-279F-45C7-BDCC-D6330B43B662}" srcOrd="0" destOrd="0" presId="urn:microsoft.com/office/officeart/2005/8/layout/pList1"/>
    <dgm:cxn modelId="{1D55D184-22EB-4253-921E-EC983B133728}" type="presParOf" srcId="{7EE1DEEE-C19A-4DB6-A284-1EB9D8EF9B1B}" destId="{157A3043-5694-432D-A0BC-44028866B932}" srcOrd="0" destOrd="0" presId="urn:microsoft.com/office/officeart/2005/8/layout/pList1"/>
    <dgm:cxn modelId="{116EB824-4A79-40B2-9A72-4B62C88C692A}" type="presParOf" srcId="{157A3043-5694-432D-A0BC-44028866B932}" destId="{84CADD1D-465A-4217-A014-DA6C894D66A3}" srcOrd="0" destOrd="0" presId="urn:microsoft.com/office/officeart/2005/8/layout/pList1"/>
    <dgm:cxn modelId="{50909A1F-9FBA-40D0-810A-704BB4B5705A}" type="presParOf" srcId="{157A3043-5694-432D-A0BC-44028866B932}" destId="{88908460-86DA-42EB-A54E-22EA4E16F2BB}" srcOrd="1" destOrd="0" presId="urn:microsoft.com/office/officeart/2005/8/layout/pList1"/>
    <dgm:cxn modelId="{37967AB7-5617-4A4F-8E70-E2B6F0B8BB07}" type="presParOf" srcId="{7EE1DEEE-C19A-4DB6-A284-1EB9D8EF9B1B}" destId="{1986B389-25B5-4978-805A-DEA24263B0E1}" srcOrd="1" destOrd="0" presId="urn:microsoft.com/office/officeart/2005/8/layout/pList1"/>
    <dgm:cxn modelId="{55B2AD3D-6F0D-4A7A-9981-9C85681622B9}" type="presParOf" srcId="{7EE1DEEE-C19A-4DB6-A284-1EB9D8EF9B1B}" destId="{7990EB55-7BCD-40D2-8FC1-81BAE836D569}" srcOrd="2" destOrd="0" presId="urn:microsoft.com/office/officeart/2005/8/layout/pList1"/>
    <dgm:cxn modelId="{0803BFC5-6B94-4095-B0E0-01964B6B8946}" type="presParOf" srcId="{7990EB55-7BCD-40D2-8FC1-81BAE836D569}" destId="{8F9E24A8-8E77-4671-9FD0-6AC339F3113E}" srcOrd="0" destOrd="0" presId="urn:microsoft.com/office/officeart/2005/8/layout/pList1"/>
    <dgm:cxn modelId="{1CC6FA2A-E155-4306-B81E-8E949E852C15}" type="presParOf" srcId="{7990EB55-7BCD-40D2-8FC1-81BAE836D569}" destId="{CD04DBD3-1D7A-4D8C-B320-538D9A551C06}" srcOrd="1" destOrd="0" presId="urn:microsoft.com/office/officeart/2005/8/layout/pList1"/>
    <dgm:cxn modelId="{AACE815F-DF50-4A35-B35A-05658D4FFB78}" type="presParOf" srcId="{7EE1DEEE-C19A-4DB6-A284-1EB9D8EF9B1B}" destId="{9CB8BE80-279F-45C7-BDCC-D6330B43B662}" srcOrd="3" destOrd="0" presId="urn:microsoft.com/office/officeart/2005/8/layout/pList1"/>
    <dgm:cxn modelId="{CE17B631-94F0-4449-B361-CC1A3480E363}" type="presParOf" srcId="{7EE1DEEE-C19A-4DB6-A284-1EB9D8EF9B1B}" destId="{09F82ED0-6661-42D3-BD83-5CB68A727692}" srcOrd="4" destOrd="0" presId="urn:microsoft.com/office/officeart/2005/8/layout/pList1"/>
    <dgm:cxn modelId="{7502E315-2C72-47DA-AF14-37F9878FA4F5}" type="presParOf" srcId="{09F82ED0-6661-42D3-BD83-5CB68A727692}" destId="{181CDD08-0435-443B-BBB6-53808D4565D9}" srcOrd="0" destOrd="0" presId="urn:microsoft.com/office/officeart/2005/8/layout/pList1"/>
    <dgm:cxn modelId="{5F8E950B-E344-4F8E-B1A3-7D9081907256}" type="presParOf" srcId="{09F82ED0-6661-42D3-BD83-5CB68A727692}" destId="{CC854B11-E1B6-4850-B7E3-6A0FC359116C}" srcOrd="1" destOrd="0" presId="urn:microsoft.com/office/officeart/2005/8/layout/pList1"/>
    <dgm:cxn modelId="{C294E98C-572A-4D45-89F6-0B4B719D7330}" type="presParOf" srcId="{7EE1DEEE-C19A-4DB6-A284-1EB9D8EF9B1B}" destId="{7AF15219-B359-49F6-8DFF-03532D61B3FC}" srcOrd="5" destOrd="0" presId="urn:microsoft.com/office/officeart/2005/8/layout/pList1"/>
    <dgm:cxn modelId="{AE27DAD1-3CD8-46D4-B717-2C78D040D41F}" type="presParOf" srcId="{7EE1DEEE-C19A-4DB6-A284-1EB9D8EF9B1B}" destId="{930FBA10-18BD-48DA-B665-B8D226CDDC69}" srcOrd="6" destOrd="0" presId="urn:microsoft.com/office/officeart/2005/8/layout/pList1"/>
    <dgm:cxn modelId="{1D3AE243-CC62-4287-8BD7-486C1BA8ED84}" type="presParOf" srcId="{930FBA10-18BD-48DA-B665-B8D226CDDC69}" destId="{E7DEF8EE-00A1-4908-AE56-6AE96BC959C7}" srcOrd="0" destOrd="0" presId="urn:microsoft.com/office/officeart/2005/8/layout/pList1"/>
    <dgm:cxn modelId="{2AB1CFF2-059D-46B0-89FE-919339F79F3A}" type="presParOf" srcId="{930FBA10-18BD-48DA-B665-B8D226CDDC69}" destId="{AB881411-69B2-4E37-BE01-61FE975F8324}" srcOrd="1" destOrd="0" presId="urn:microsoft.com/office/officeart/2005/8/layout/pList1"/>
    <dgm:cxn modelId="{D2FD771A-A7A4-4CC5-8498-671C22FFF374}" type="presParOf" srcId="{7EE1DEEE-C19A-4DB6-A284-1EB9D8EF9B1B}" destId="{CDB783D1-314E-48A8-B3BF-5C40165225C5}" srcOrd="7" destOrd="0" presId="urn:microsoft.com/office/officeart/2005/8/layout/pList1"/>
    <dgm:cxn modelId="{B584DCF4-20F0-4B6A-A9CE-36F6A9D7D6E3}" type="presParOf" srcId="{7EE1DEEE-C19A-4DB6-A284-1EB9D8EF9B1B}" destId="{C54F91FF-B1CE-4270-A27D-EEEACDC749E4}" srcOrd="8" destOrd="0" presId="urn:microsoft.com/office/officeart/2005/8/layout/pList1"/>
    <dgm:cxn modelId="{55189819-6B6C-4197-BA3C-1AF27C001A57}" type="presParOf" srcId="{C54F91FF-B1CE-4270-A27D-EEEACDC749E4}" destId="{7DEE4DE3-1D03-46A6-8854-3B76144C3BFA}" srcOrd="0" destOrd="0" presId="urn:microsoft.com/office/officeart/2005/8/layout/pList1"/>
    <dgm:cxn modelId="{341E509F-8F7C-4ABF-A8FF-EA1B45BCBDD1}" type="presParOf" srcId="{C54F91FF-B1CE-4270-A27D-EEEACDC749E4}" destId="{F313CD46-ADFA-4F76-90A6-F43FED2FDED7}" srcOrd="1" destOrd="0" presId="urn:microsoft.com/office/officeart/2005/8/layout/pList1"/>
    <dgm:cxn modelId="{6BE1BB38-6D37-4CC5-BC08-BEF3AFCC937D}" type="presParOf" srcId="{7EE1DEEE-C19A-4DB6-A284-1EB9D8EF9B1B}" destId="{D3D42F84-04BA-41B1-B1A0-7E3BFCC95D33}" srcOrd="9" destOrd="0" presId="urn:microsoft.com/office/officeart/2005/8/layout/pList1"/>
    <dgm:cxn modelId="{215689A4-5C46-4D7A-B0C9-E94BB084B8F9}" type="presParOf" srcId="{7EE1DEEE-C19A-4DB6-A284-1EB9D8EF9B1B}" destId="{DF63C6B8-B86E-43A9-99AA-2BD5C6423846}" srcOrd="10" destOrd="0" presId="urn:microsoft.com/office/officeart/2005/8/layout/pList1"/>
    <dgm:cxn modelId="{8458AF14-33BF-4586-92BC-4589402D4507}" type="presParOf" srcId="{DF63C6B8-B86E-43A9-99AA-2BD5C6423846}" destId="{6D4A5731-5282-46AA-B432-737947A33F9E}" srcOrd="0" destOrd="0" presId="urn:microsoft.com/office/officeart/2005/8/layout/pList1"/>
    <dgm:cxn modelId="{2D7E9B81-CE18-4907-8BB2-DD26B7523A56}" type="presParOf" srcId="{DF63C6B8-B86E-43A9-99AA-2BD5C6423846}" destId="{7343FE05-A378-4153-87CB-93B8BD2DF764}" srcOrd="1" destOrd="0" presId="urn:microsoft.com/office/officeart/2005/8/layout/pList1"/>
    <dgm:cxn modelId="{3092BC68-010E-47FC-9B99-52BDC9B0267C}" type="presParOf" srcId="{7EE1DEEE-C19A-4DB6-A284-1EB9D8EF9B1B}" destId="{1F7E2A86-6A04-4659-AB51-BFBF6E53ADB1}" srcOrd="11" destOrd="0" presId="urn:microsoft.com/office/officeart/2005/8/layout/pList1"/>
    <dgm:cxn modelId="{AC852435-9745-456B-9BFF-CB160DB49DA5}" type="presParOf" srcId="{7EE1DEEE-C19A-4DB6-A284-1EB9D8EF9B1B}" destId="{561DDE9B-486B-471F-AB2D-40C81A588A42}" srcOrd="12" destOrd="0" presId="urn:microsoft.com/office/officeart/2005/8/layout/pList1"/>
    <dgm:cxn modelId="{EB9BDD85-5DBD-4D27-B83F-71A9A92720FD}" type="presParOf" srcId="{561DDE9B-486B-471F-AB2D-40C81A588A42}" destId="{C1A84848-393B-4E59-A736-A03C78EC4C48}" srcOrd="0" destOrd="0" presId="urn:microsoft.com/office/officeart/2005/8/layout/pList1"/>
    <dgm:cxn modelId="{27502546-1708-495B-BC00-1449A5137DF6}" type="presParOf" srcId="{561DDE9B-486B-471F-AB2D-40C81A588A42}" destId="{E31E0DE0-0F97-461D-86C4-3A6E949CFB08}" srcOrd="1" destOrd="0" presId="urn:microsoft.com/office/officeart/2005/8/layout/pList1"/>
    <dgm:cxn modelId="{3F6680B4-E3B0-416B-943B-5261C064373A}" type="presParOf" srcId="{7EE1DEEE-C19A-4DB6-A284-1EB9D8EF9B1B}" destId="{1D64402C-6CE5-41B3-8652-9886799F903A}" srcOrd="13" destOrd="0" presId="urn:microsoft.com/office/officeart/2005/8/layout/pList1"/>
    <dgm:cxn modelId="{522AE0E6-6DD0-433B-B02E-6CECF62231FE}" type="presParOf" srcId="{7EE1DEEE-C19A-4DB6-A284-1EB9D8EF9B1B}" destId="{A6DB6CFA-DCE7-41E3-957A-06AB61B54F90}" srcOrd="14" destOrd="0" presId="urn:microsoft.com/office/officeart/2005/8/layout/pList1"/>
    <dgm:cxn modelId="{302A04BE-FB85-49B6-9BE5-382DAB86BEE3}" type="presParOf" srcId="{A6DB6CFA-DCE7-41E3-957A-06AB61B54F90}" destId="{107B722D-DF52-4370-84FE-45DD8594A63E}" srcOrd="0" destOrd="0" presId="urn:microsoft.com/office/officeart/2005/8/layout/pList1"/>
    <dgm:cxn modelId="{AE5507D2-6887-481A-9FEE-3C71C50AD669}" type="presParOf" srcId="{A6DB6CFA-DCE7-41E3-957A-06AB61B54F90}" destId="{D9BE1809-8BCB-42C6-9821-4C836ECD764C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FAE17-767D-403D-973E-D63061B36F3C}">
      <dsp:nvSpPr>
        <dsp:cNvPr id="0" name=""/>
        <dsp:cNvSpPr/>
      </dsp:nvSpPr>
      <dsp:spPr>
        <a:xfrm>
          <a:off x="3601" y="689"/>
          <a:ext cx="3707657" cy="8359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>
              <a:latin typeface="Arial"/>
              <a:cs typeface="Arial"/>
            </a:rPr>
            <a:t>Elementy i układy optoelektroniczne </a:t>
          </a:r>
          <a:endParaRPr lang="pl-PL" sz="2200" kern="1200">
            <a:latin typeface="Arial"/>
            <a:cs typeface="Arial"/>
          </a:endParaRPr>
        </a:p>
      </dsp:txBody>
      <dsp:txXfrm>
        <a:off x="28086" y="25174"/>
        <a:ext cx="3658687" cy="787025"/>
      </dsp:txXfrm>
    </dsp:sp>
    <dsp:sp modelId="{1E5FAAE1-8ACA-475E-91C9-DAB563D50FA1}">
      <dsp:nvSpPr>
        <dsp:cNvPr id="0" name=""/>
        <dsp:cNvSpPr/>
      </dsp:nvSpPr>
      <dsp:spPr>
        <a:xfrm>
          <a:off x="3601" y="1113336"/>
          <a:ext cx="1170346" cy="8359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l-PL" sz="1100" kern="1200">
              <a:latin typeface="Arial"/>
              <a:cs typeface="Arial"/>
            </a:rPr>
            <a:t>Detektory promieniowania optycznego</a:t>
          </a:r>
          <a:endParaRPr lang="pl-PL" sz="1100" kern="1200"/>
        </a:p>
      </dsp:txBody>
      <dsp:txXfrm>
        <a:off x="28086" y="1137821"/>
        <a:ext cx="1121376" cy="787025"/>
      </dsp:txXfrm>
    </dsp:sp>
    <dsp:sp modelId="{F60CF9BD-3E9C-4086-A0F2-240E2A9C2730}">
      <dsp:nvSpPr>
        <dsp:cNvPr id="0" name=""/>
        <dsp:cNvSpPr/>
      </dsp:nvSpPr>
      <dsp:spPr>
        <a:xfrm>
          <a:off x="1272256" y="1113336"/>
          <a:ext cx="1170346" cy="8359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>
              <a:latin typeface="Arial"/>
              <a:cs typeface="Arial"/>
            </a:rPr>
            <a:t>Diody LED, diody laserowe</a:t>
          </a:r>
        </a:p>
      </dsp:txBody>
      <dsp:txXfrm>
        <a:off x="1296741" y="1137821"/>
        <a:ext cx="1121376" cy="787025"/>
      </dsp:txXfrm>
    </dsp:sp>
    <dsp:sp modelId="{9B298648-88D2-430F-AF34-BC5106497DF5}">
      <dsp:nvSpPr>
        <dsp:cNvPr id="0" name=""/>
        <dsp:cNvSpPr/>
      </dsp:nvSpPr>
      <dsp:spPr>
        <a:xfrm>
          <a:off x="2540911" y="1113336"/>
          <a:ext cx="1170346" cy="8359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>
              <a:latin typeface="Arial"/>
              <a:cs typeface="Arial"/>
            </a:rPr>
            <a:t>Układy detekcji promieniowania optycznego</a:t>
          </a:r>
        </a:p>
      </dsp:txBody>
      <dsp:txXfrm>
        <a:off x="2565396" y="1137821"/>
        <a:ext cx="1121376" cy="787025"/>
      </dsp:txXfrm>
    </dsp:sp>
    <dsp:sp modelId="{45E04942-293E-42E1-AB32-07192A76AF24}">
      <dsp:nvSpPr>
        <dsp:cNvPr id="0" name=""/>
        <dsp:cNvSpPr/>
      </dsp:nvSpPr>
      <dsp:spPr>
        <a:xfrm>
          <a:off x="3907876" y="689"/>
          <a:ext cx="3707657" cy="8359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>
              <a:latin typeface="Arial"/>
              <a:cs typeface="Arial"/>
            </a:rPr>
            <a:t>Optyczne techniki pomiarowe </a:t>
          </a:r>
          <a:endParaRPr lang="pl-PL" sz="2200" kern="1200">
            <a:latin typeface="Arial"/>
            <a:cs typeface="Arial"/>
          </a:endParaRPr>
        </a:p>
      </dsp:txBody>
      <dsp:txXfrm>
        <a:off x="3932361" y="25174"/>
        <a:ext cx="3658687" cy="787025"/>
      </dsp:txXfrm>
    </dsp:sp>
    <dsp:sp modelId="{108BEAED-02E7-444E-9AAA-CAA75E934142}">
      <dsp:nvSpPr>
        <dsp:cNvPr id="0" name=""/>
        <dsp:cNvSpPr/>
      </dsp:nvSpPr>
      <dsp:spPr>
        <a:xfrm>
          <a:off x="3907876" y="1113336"/>
          <a:ext cx="1170346" cy="8359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>
              <a:latin typeface="SanukPro-Medium"/>
            </a:rPr>
            <a:t>Mikroskopia</a:t>
          </a:r>
          <a:endParaRPr lang="pl-PL" sz="1100" kern="1200"/>
        </a:p>
      </dsp:txBody>
      <dsp:txXfrm>
        <a:off x="3932361" y="1137821"/>
        <a:ext cx="1121376" cy="787025"/>
      </dsp:txXfrm>
    </dsp:sp>
    <dsp:sp modelId="{AB43489F-315D-411D-B53A-A6EB41E93F0D}">
      <dsp:nvSpPr>
        <dsp:cNvPr id="0" name=""/>
        <dsp:cNvSpPr/>
      </dsp:nvSpPr>
      <dsp:spPr>
        <a:xfrm>
          <a:off x="5176531" y="1113336"/>
          <a:ext cx="1170346" cy="8359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>
              <a:latin typeface="SanukPro-Medium"/>
            </a:rPr>
            <a:t>Interferometria</a:t>
          </a:r>
          <a:endParaRPr lang="pl-PL" sz="1100" kern="1200"/>
        </a:p>
      </dsp:txBody>
      <dsp:txXfrm>
        <a:off x="5201016" y="1137821"/>
        <a:ext cx="1121376" cy="787025"/>
      </dsp:txXfrm>
    </dsp:sp>
    <dsp:sp modelId="{D9573031-7102-4CAB-9C85-1CE918292E29}">
      <dsp:nvSpPr>
        <dsp:cNvPr id="0" name=""/>
        <dsp:cNvSpPr/>
      </dsp:nvSpPr>
      <dsp:spPr>
        <a:xfrm>
          <a:off x="6445187" y="1113336"/>
          <a:ext cx="1170346" cy="8359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>
              <a:latin typeface="SanukPro-Medium"/>
            </a:rPr>
            <a:t>Spektrometria</a:t>
          </a:r>
          <a:endParaRPr lang="pl-PL" sz="1100" kern="1200"/>
        </a:p>
      </dsp:txBody>
      <dsp:txXfrm>
        <a:off x="6469672" y="1137821"/>
        <a:ext cx="1121376" cy="787025"/>
      </dsp:txXfrm>
    </dsp:sp>
    <dsp:sp modelId="{62B866C9-D377-48F2-9539-E7525C1A71BC}">
      <dsp:nvSpPr>
        <dsp:cNvPr id="0" name=""/>
        <dsp:cNvSpPr/>
      </dsp:nvSpPr>
      <dsp:spPr>
        <a:xfrm>
          <a:off x="7812151" y="689"/>
          <a:ext cx="3707657" cy="8359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/>
            <a:t>Optyczna transmisja </a:t>
          </a:r>
          <a:br>
            <a:rPr lang="pl-PL" sz="2200" kern="1200"/>
          </a:br>
          <a:r>
            <a:rPr lang="pl-PL" sz="2200" kern="1200"/>
            <a:t>i przetwarzanie informacji </a:t>
          </a:r>
        </a:p>
      </dsp:txBody>
      <dsp:txXfrm>
        <a:off x="7836636" y="25174"/>
        <a:ext cx="3658687" cy="787025"/>
      </dsp:txXfrm>
    </dsp:sp>
    <dsp:sp modelId="{2DEB3AD5-9F67-41F9-B218-69D27AB482B3}">
      <dsp:nvSpPr>
        <dsp:cNvPr id="0" name=""/>
        <dsp:cNvSpPr/>
      </dsp:nvSpPr>
      <dsp:spPr>
        <a:xfrm>
          <a:off x="7812151" y="1113336"/>
          <a:ext cx="1170346" cy="8359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>
              <a:latin typeface="SanukPro-Medium"/>
            </a:rPr>
            <a:t>Filtry</a:t>
          </a:r>
          <a:r>
            <a:rPr lang="pl-PL" sz="1100" kern="1200"/>
            <a:t> </a:t>
          </a:r>
          <a:r>
            <a:rPr lang="pl-PL" sz="1100" kern="1200">
              <a:latin typeface="SanukPro-Medium"/>
            </a:rPr>
            <a:t>przestrzenne</a:t>
          </a:r>
          <a:r>
            <a:rPr lang="pl-PL" sz="1100" kern="1200"/>
            <a:t> </a:t>
          </a:r>
          <a:br>
            <a:rPr lang="pl-PL" sz="1100" kern="1200"/>
          </a:br>
          <a:r>
            <a:rPr lang="pl-PL" sz="1100" kern="1200"/>
            <a:t>i </a:t>
          </a:r>
          <a:r>
            <a:rPr lang="pl-PL" sz="1100" kern="1200">
              <a:latin typeface="SanukPro-Medium"/>
            </a:rPr>
            <a:t>procesory</a:t>
          </a:r>
          <a:r>
            <a:rPr lang="pl-PL" sz="1100" kern="1200"/>
            <a:t> </a:t>
          </a:r>
          <a:r>
            <a:rPr lang="pl-PL" sz="1100" kern="1200">
              <a:latin typeface="SanukPro-Medium"/>
            </a:rPr>
            <a:t>optyczne</a:t>
          </a:r>
          <a:r>
            <a:rPr lang="pl-PL" sz="1100" kern="1200"/>
            <a:t> </a:t>
          </a:r>
        </a:p>
      </dsp:txBody>
      <dsp:txXfrm>
        <a:off x="7836636" y="1137821"/>
        <a:ext cx="1121376" cy="787025"/>
      </dsp:txXfrm>
    </dsp:sp>
    <dsp:sp modelId="{CD4B14AA-39F9-4B3C-B63F-50BB8230E47B}">
      <dsp:nvSpPr>
        <dsp:cNvPr id="0" name=""/>
        <dsp:cNvSpPr/>
      </dsp:nvSpPr>
      <dsp:spPr>
        <a:xfrm>
          <a:off x="9080807" y="1113336"/>
          <a:ext cx="1170346" cy="8359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/>
            <a:t>Holografia </a:t>
          </a:r>
        </a:p>
      </dsp:txBody>
      <dsp:txXfrm>
        <a:off x="9105292" y="1137821"/>
        <a:ext cx="1121376" cy="787025"/>
      </dsp:txXfrm>
    </dsp:sp>
    <dsp:sp modelId="{F0FE0351-231C-4BC1-B107-C3C81AA629F6}">
      <dsp:nvSpPr>
        <dsp:cNvPr id="0" name=""/>
        <dsp:cNvSpPr/>
      </dsp:nvSpPr>
      <dsp:spPr>
        <a:xfrm>
          <a:off x="10349462" y="1113336"/>
          <a:ext cx="1170346" cy="8359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100" kern="1200">
              <a:latin typeface="SanukPro-Medium"/>
            </a:rPr>
            <a:t>Optyczna</a:t>
          </a:r>
          <a:r>
            <a:rPr lang="pl-PL" sz="1100" kern="1200"/>
            <a:t> transmisji danych</a:t>
          </a:r>
          <a:r>
            <a:rPr lang="pl-PL" sz="1100" kern="1200">
              <a:latin typeface="SanukPro-Medium"/>
            </a:rPr>
            <a:t> w wolnej przestrzeni</a:t>
          </a:r>
          <a:endParaRPr lang="pl-PL" sz="1100" kern="1200"/>
        </a:p>
      </dsp:txBody>
      <dsp:txXfrm>
        <a:off x="10373947" y="1137821"/>
        <a:ext cx="1121376" cy="7870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39177-5A78-4576-A0ED-BAB442C95CC9}">
      <dsp:nvSpPr>
        <dsp:cNvPr id="0" name=""/>
        <dsp:cNvSpPr/>
      </dsp:nvSpPr>
      <dsp:spPr>
        <a:xfrm>
          <a:off x="3513157" y="2464086"/>
          <a:ext cx="2939551" cy="2939551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Dowiedz się, jak skonstruować elektroniczny układ detekcji światła (światłomierz, czujnik przerwania wiązki, demodulator optyczny </a:t>
          </a:r>
          <a:br>
            <a:rPr lang="pl-PL" sz="1400" kern="1200"/>
          </a:br>
          <a:r>
            <a:rPr lang="pl-PL" sz="1400" kern="1200"/>
            <a:t>i wiele innych). </a:t>
          </a:r>
        </a:p>
      </dsp:txBody>
      <dsp:txXfrm>
        <a:off x="4104138" y="3152662"/>
        <a:ext cx="1757589" cy="1510990"/>
      </dsp:txXfrm>
    </dsp:sp>
    <dsp:sp modelId="{A21B18FA-ED4F-4E14-87F7-54AAA6B645D5}">
      <dsp:nvSpPr>
        <dsp:cNvPr id="0" name=""/>
        <dsp:cNvSpPr/>
      </dsp:nvSpPr>
      <dsp:spPr>
        <a:xfrm>
          <a:off x="1802872" y="1769283"/>
          <a:ext cx="2137856" cy="2137856"/>
        </a:xfrm>
        <a:prstGeom prst="gear6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000" kern="1200"/>
            <a:t>Naucz się, jak oceniać jakość urządzeń optycznych (np. cyfrowych  aparatów fotograficznych).</a:t>
          </a:r>
        </a:p>
      </dsp:txBody>
      <dsp:txXfrm>
        <a:off x="2341084" y="2310748"/>
        <a:ext cx="1061432" cy="1054926"/>
      </dsp:txXfrm>
    </dsp:sp>
    <dsp:sp modelId="{3F636895-64BF-4C6F-B38E-60EA4A78E6CD}">
      <dsp:nvSpPr>
        <dsp:cNvPr id="0" name=""/>
        <dsp:cNvSpPr/>
      </dsp:nvSpPr>
      <dsp:spPr>
        <a:xfrm rot="20700000">
          <a:off x="2867406" y="207827"/>
          <a:ext cx="2360429" cy="2267769"/>
        </a:xfrm>
        <a:prstGeom prst="gear6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000" kern="1200"/>
            <a:t>Zostań ekspertem od nowoczesnych sieci światłowodowych oraz bezinwazyjnych metod pomiarowych do pracy w trudnych warunkach. </a:t>
          </a:r>
        </a:p>
      </dsp:txBody>
      <dsp:txXfrm rot="-20700000">
        <a:off x="3390613" y="699719"/>
        <a:ext cx="1314015" cy="1283984"/>
      </dsp:txXfrm>
    </dsp:sp>
    <dsp:sp modelId="{36F0C896-D401-4A8F-9629-78D4AD9B30F5}">
      <dsp:nvSpPr>
        <dsp:cNvPr id="0" name=""/>
        <dsp:cNvSpPr/>
      </dsp:nvSpPr>
      <dsp:spPr>
        <a:xfrm>
          <a:off x="3299959" y="2013176"/>
          <a:ext cx="3762626" cy="3762626"/>
        </a:xfrm>
        <a:prstGeom prst="circularArrow">
          <a:avLst>
            <a:gd name="adj1" fmla="val 4688"/>
            <a:gd name="adj2" fmla="val 299029"/>
            <a:gd name="adj3" fmla="val 2538170"/>
            <a:gd name="adj4" fmla="val 15814663"/>
            <a:gd name="adj5" fmla="val 546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8B1845-BD0C-4139-B9D4-169E77761912}">
      <dsp:nvSpPr>
        <dsp:cNvPr id="0" name=""/>
        <dsp:cNvSpPr/>
      </dsp:nvSpPr>
      <dsp:spPr>
        <a:xfrm>
          <a:off x="1424262" y="1291319"/>
          <a:ext cx="2733783" cy="273378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E1DF05-5342-44A1-93F5-A14FFADDAFF8}">
      <dsp:nvSpPr>
        <dsp:cNvPr id="0" name=""/>
        <dsp:cNvSpPr/>
      </dsp:nvSpPr>
      <dsp:spPr>
        <a:xfrm>
          <a:off x="2515773" y="-169365"/>
          <a:ext cx="2947568" cy="294756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0BDF3B-B915-4866-9780-7E26125961F7}">
      <dsp:nvSpPr>
        <dsp:cNvPr id="0" name=""/>
        <dsp:cNvSpPr/>
      </dsp:nvSpPr>
      <dsp:spPr>
        <a:xfrm>
          <a:off x="1513381" y="2561579"/>
          <a:ext cx="1759468" cy="151027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latin typeface="Arial"/>
              <a:cs typeface="Arial"/>
            </a:rPr>
            <a:t>Podstawy optyki </a:t>
          </a:r>
          <a:endParaRPr lang="pl-PL" sz="1400" kern="1200">
            <a:latin typeface="Arial"/>
            <a:cs typeface="Arial"/>
          </a:endParaRPr>
        </a:p>
      </dsp:txBody>
      <dsp:txXfrm>
        <a:off x="1785859" y="2795466"/>
        <a:ext cx="1214512" cy="1042498"/>
      </dsp:txXfrm>
    </dsp:sp>
    <dsp:sp modelId="{C64C621E-98F6-4E5D-B0D4-0ED7EA5FCA55}">
      <dsp:nvSpPr>
        <dsp:cNvPr id="0" name=""/>
        <dsp:cNvSpPr/>
      </dsp:nvSpPr>
      <dsp:spPr>
        <a:xfrm>
          <a:off x="1555660" y="3237062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468374-74FD-45C3-A143-A9A956A69BFF}">
      <dsp:nvSpPr>
        <dsp:cNvPr id="0" name=""/>
        <dsp:cNvSpPr/>
      </dsp:nvSpPr>
      <dsp:spPr>
        <a:xfrm>
          <a:off x="0" y="1726790"/>
          <a:ext cx="1759468" cy="151027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14B890-4CF1-46CE-9ABA-FD2374CDB397}">
      <dsp:nvSpPr>
        <dsp:cNvPr id="0" name=""/>
        <dsp:cNvSpPr/>
      </dsp:nvSpPr>
      <dsp:spPr>
        <a:xfrm>
          <a:off x="1204417" y="3036644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32550"/>
              <a:satOff val="-602"/>
              <a:lumOff val="-2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856E2C-71FD-475A-BE7A-44A450FC2A21}">
      <dsp:nvSpPr>
        <dsp:cNvPr id="0" name=""/>
        <dsp:cNvSpPr/>
      </dsp:nvSpPr>
      <dsp:spPr>
        <a:xfrm>
          <a:off x="3027846" y="1722222"/>
          <a:ext cx="1759468" cy="151027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919168"/>
            <a:satOff val="-1278"/>
            <a:lumOff val="-490"/>
            <a:alphaOff val="0"/>
          </a:schemeClr>
        </a:solidFill>
        <a:ln w="12700" cap="flat" cmpd="sng" algn="ctr">
          <a:solidFill>
            <a:schemeClr val="accent5">
              <a:hueOff val="-919168"/>
              <a:satOff val="-1278"/>
              <a:lumOff val="-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latin typeface="Arial"/>
              <a:cs typeface="Arial"/>
            </a:rPr>
            <a:t>Wybrane zagadnienia optyki stosowanej</a:t>
          </a:r>
        </a:p>
      </dsp:txBody>
      <dsp:txXfrm>
        <a:off x="3300324" y="1956109"/>
        <a:ext cx="1214512" cy="1042498"/>
      </dsp:txXfrm>
    </dsp:sp>
    <dsp:sp modelId="{C78FE392-000D-48C4-8074-1EC54B5C999E}">
      <dsp:nvSpPr>
        <dsp:cNvPr id="0" name=""/>
        <dsp:cNvSpPr/>
      </dsp:nvSpPr>
      <dsp:spPr>
        <a:xfrm>
          <a:off x="4238768" y="3028650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65099"/>
              <a:satOff val="-1203"/>
              <a:lumOff val="-4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57905-AAB7-4463-B801-8880B95E37DB}">
      <dsp:nvSpPr>
        <dsp:cNvPr id="0" name=""/>
        <dsp:cNvSpPr/>
      </dsp:nvSpPr>
      <dsp:spPr>
        <a:xfrm>
          <a:off x="4541228" y="2558724"/>
          <a:ext cx="1759468" cy="151027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accent5">
              <a:hueOff val="-919168"/>
              <a:satOff val="-1278"/>
              <a:lumOff val="-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C11A7F-41D3-4CE4-8079-7D029020EDF5}">
      <dsp:nvSpPr>
        <dsp:cNvPr id="0" name=""/>
        <dsp:cNvSpPr/>
      </dsp:nvSpPr>
      <dsp:spPr>
        <a:xfrm>
          <a:off x="4583507" y="3230781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297649"/>
              <a:satOff val="-1805"/>
              <a:lumOff val="-6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9640C3-C968-4C02-93C4-5513B14DF586}">
      <dsp:nvSpPr>
        <dsp:cNvPr id="0" name=""/>
        <dsp:cNvSpPr/>
      </dsp:nvSpPr>
      <dsp:spPr>
        <a:xfrm>
          <a:off x="1513381" y="892001"/>
          <a:ext cx="1759468" cy="151027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latin typeface="Arial"/>
              <a:cs typeface="Arial"/>
            </a:rPr>
            <a:t>Fizyczne podstawy fotoniki</a:t>
          </a:r>
        </a:p>
      </dsp:txBody>
      <dsp:txXfrm>
        <a:off x="1785859" y="1125888"/>
        <a:ext cx="1214512" cy="1042498"/>
      </dsp:txXfrm>
    </dsp:sp>
    <dsp:sp modelId="{D929B6F6-6743-4377-9E23-55DCAE7C3F7D}">
      <dsp:nvSpPr>
        <dsp:cNvPr id="0" name=""/>
        <dsp:cNvSpPr/>
      </dsp:nvSpPr>
      <dsp:spPr>
        <a:xfrm>
          <a:off x="2711294" y="912556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730199"/>
              <a:satOff val="-2407"/>
              <a:lumOff val="-9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4BE9BC-2DFE-484E-AAFE-A6715D21FFE5}">
      <dsp:nvSpPr>
        <dsp:cNvPr id="0" name=""/>
        <dsp:cNvSpPr/>
      </dsp:nvSpPr>
      <dsp:spPr>
        <a:xfrm>
          <a:off x="3027846" y="52072"/>
          <a:ext cx="1759468" cy="151027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5000" r="-35000"/>
          </a:stretch>
        </a:blipFill>
        <a:ln w="1270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6F7177-97DB-42B0-8F56-09B199412E35}">
      <dsp:nvSpPr>
        <dsp:cNvPr id="0" name=""/>
        <dsp:cNvSpPr/>
      </dsp:nvSpPr>
      <dsp:spPr>
        <a:xfrm>
          <a:off x="3077714" y="721274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162748"/>
              <a:satOff val="-3008"/>
              <a:lumOff val="-11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5F9894-F67E-4376-A2CE-2133C2705934}">
      <dsp:nvSpPr>
        <dsp:cNvPr id="0" name=""/>
        <dsp:cNvSpPr/>
      </dsp:nvSpPr>
      <dsp:spPr>
        <a:xfrm>
          <a:off x="4541228" y="888575"/>
          <a:ext cx="1759468" cy="151027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2757504"/>
            <a:satOff val="-3835"/>
            <a:lumOff val="-1471"/>
            <a:alphaOff val="0"/>
          </a:schemeClr>
        </a:solidFill>
        <a:ln w="12700" cap="flat" cmpd="sng" algn="ctr">
          <a:solidFill>
            <a:schemeClr val="accent5">
              <a:hueOff val="-2757504"/>
              <a:satOff val="-3835"/>
              <a:lumOff val="-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latin typeface="Arial"/>
              <a:cs typeface="Arial"/>
            </a:rPr>
            <a:t>Detekcja sygnałów optycznych</a:t>
          </a:r>
        </a:p>
      </dsp:txBody>
      <dsp:txXfrm>
        <a:off x="4813706" y="1122462"/>
        <a:ext cx="1214512" cy="1042498"/>
      </dsp:txXfrm>
    </dsp:sp>
    <dsp:sp modelId="{F551CCA1-FFA5-4B77-BDB5-80ED6FDAD06F}">
      <dsp:nvSpPr>
        <dsp:cNvPr id="0" name=""/>
        <dsp:cNvSpPr/>
      </dsp:nvSpPr>
      <dsp:spPr>
        <a:xfrm>
          <a:off x="6063282" y="1557777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595298"/>
              <a:satOff val="-3610"/>
              <a:lumOff val="-13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DCE91E-1FB2-49E3-A6AD-424EFD5490C2}">
      <dsp:nvSpPr>
        <dsp:cNvPr id="0" name=""/>
        <dsp:cNvSpPr/>
      </dsp:nvSpPr>
      <dsp:spPr>
        <a:xfrm>
          <a:off x="6054609" y="1737639"/>
          <a:ext cx="1759468" cy="151027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accent5">
              <a:hueOff val="-2757504"/>
              <a:satOff val="-3835"/>
              <a:lumOff val="-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4C70E3-75B6-4176-A336-25CA75184F3D}">
      <dsp:nvSpPr>
        <dsp:cNvPr id="0" name=""/>
        <dsp:cNvSpPr/>
      </dsp:nvSpPr>
      <dsp:spPr>
        <a:xfrm>
          <a:off x="6397180" y="1765046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027848"/>
              <a:satOff val="-4212"/>
              <a:lumOff val="-1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605C6D-0D8B-4578-93BB-B985147ABEC0}">
      <dsp:nvSpPr>
        <dsp:cNvPr id="0" name=""/>
        <dsp:cNvSpPr/>
      </dsp:nvSpPr>
      <dsp:spPr>
        <a:xfrm>
          <a:off x="6054609" y="68060"/>
          <a:ext cx="1759468" cy="151027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b="1" kern="1200">
              <a:latin typeface="Arial"/>
              <a:cs typeface="Arial"/>
            </a:rPr>
            <a:t>Czujniki optyczne </a:t>
          </a:r>
          <a:br>
            <a:rPr lang="pl-PL" sz="1300" b="1" kern="1200">
              <a:latin typeface="Arial"/>
              <a:cs typeface="Arial"/>
            </a:rPr>
          </a:br>
          <a:r>
            <a:rPr lang="pl-PL" sz="1300" b="1" kern="1200">
              <a:latin typeface="Arial"/>
              <a:cs typeface="Arial"/>
            </a:rPr>
            <a:t>i zaawansowane metody pomiarowe</a:t>
          </a:r>
        </a:p>
      </dsp:txBody>
      <dsp:txXfrm>
        <a:off x="6327087" y="301947"/>
        <a:ext cx="1214512" cy="1042498"/>
      </dsp:txXfrm>
    </dsp:sp>
    <dsp:sp modelId="{ACBAEA37-B4A8-40DE-B2FC-40FE5648EC01}">
      <dsp:nvSpPr>
        <dsp:cNvPr id="0" name=""/>
        <dsp:cNvSpPr/>
      </dsp:nvSpPr>
      <dsp:spPr>
        <a:xfrm>
          <a:off x="7576663" y="745256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460397"/>
              <a:satOff val="-4813"/>
              <a:lumOff val="-184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3A4767-CABC-4ADC-BFD7-45F7537669CD}">
      <dsp:nvSpPr>
        <dsp:cNvPr id="0" name=""/>
        <dsp:cNvSpPr/>
      </dsp:nvSpPr>
      <dsp:spPr>
        <a:xfrm>
          <a:off x="7569075" y="910843"/>
          <a:ext cx="1759468" cy="151027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4445F-C20C-4686-8B82-649DD88AA4ED}">
      <dsp:nvSpPr>
        <dsp:cNvPr id="0" name=""/>
        <dsp:cNvSpPr/>
      </dsp:nvSpPr>
      <dsp:spPr>
        <a:xfrm>
          <a:off x="7919234" y="944532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892947"/>
              <a:satOff val="-5415"/>
              <a:lumOff val="-20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B20EE5-7292-4079-AA57-B55E91776394}">
      <dsp:nvSpPr>
        <dsp:cNvPr id="0" name=""/>
        <dsp:cNvSpPr/>
      </dsp:nvSpPr>
      <dsp:spPr>
        <a:xfrm>
          <a:off x="7569075" y="2578138"/>
          <a:ext cx="1759468" cy="151027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4595840"/>
            <a:satOff val="-6392"/>
            <a:lumOff val="-2451"/>
            <a:alphaOff val="0"/>
          </a:schemeClr>
        </a:solidFill>
        <a:ln w="12700" cap="flat" cmpd="sng" algn="ctr">
          <a:solidFill>
            <a:schemeClr val="accent5">
              <a:hueOff val="-4595840"/>
              <a:satOff val="-6392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latin typeface="Arial"/>
              <a:cs typeface="Arial"/>
            </a:rPr>
            <a:t>Urządzenia </a:t>
          </a:r>
          <a:br>
            <a:rPr lang="pl-PL" sz="1400" b="1" kern="1200">
              <a:latin typeface="Arial"/>
              <a:cs typeface="Arial"/>
            </a:rPr>
          </a:br>
          <a:r>
            <a:rPr lang="pl-PL" sz="1400" b="1" kern="1200">
              <a:latin typeface="Arial"/>
              <a:cs typeface="Arial"/>
            </a:rPr>
            <a:t>i systemy opto-elektroniczne</a:t>
          </a:r>
        </a:p>
      </dsp:txBody>
      <dsp:txXfrm>
        <a:off x="7841553" y="2812025"/>
        <a:ext cx="1214512" cy="1042498"/>
      </dsp:txXfrm>
    </dsp:sp>
    <dsp:sp modelId="{0D2F28A2-5258-4386-BFB1-D9AE62604454}">
      <dsp:nvSpPr>
        <dsp:cNvPr id="0" name=""/>
        <dsp:cNvSpPr/>
      </dsp:nvSpPr>
      <dsp:spPr>
        <a:xfrm>
          <a:off x="7917066" y="3901125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325497"/>
              <a:satOff val="-6016"/>
              <a:lumOff val="-2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0AC86E-292E-40E8-9C56-F73415FEF3F2}">
      <dsp:nvSpPr>
        <dsp:cNvPr id="0" name=""/>
        <dsp:cNvSpPr/>
      </dsp:nvSpPr>
      <dsp:spPr>
        <a:xfrm>
          <a:off x="6054609" y="3404933"/>
          <a:ext cx="1759468" cy="151027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2700" cap="flat" cmpd="sng" algn="ctr">
          <a:solidFill>
            <a:schemeClr val="accent5">
              <a:hueOff val="-4595840"/>
              <a:satOff val="-6392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869575-7317-4956-9DFF-09C1D4BBD662}">
      <dsp:nvSpPr>
        <dsp:cNvPr id="0" name=""/>
        <dsp:cNvSpPr/>
      </dsp:nvSpPr>
      <dsp:spPr>
        <a:xfrm>
          <a:off x="7590756" y="4067854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758046"/>
              <a:satOff val="-6618"/>
              <a:lumOff val="-25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472980-9A47-450B-A8F1-97B1D468AEDE}">
      <dsp:nvSpPr>
        <dsp:cNvPr id="0" name=""/>
        <dsp:cNvSpPr/>
      </dsp:nvSpPr>
      <dsp:spPr>
        <a:xfrm>
          <a:off x="3026762" y="3395798"/>
          <a:ext cx="1759468" cy="151027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>
              <a:latin typeface="Arial"/>
              <a:cs typeface="Arial"/>
            </a:rPr>
            <a:t>Światłowodowe sieci transmisji danych</a:t>
          </a:r>
        </a:p>
      </dsp:txBody>
      <dsp:txXfrm>
        <a:off x="3299240" y="3629685"/>
        <a:ext cx="1214512" cy="1042498"/>
      </dsp:txXfrm>
    </dsp:sp>
    <dsp:sp modelId="{B9C62A59-9BCD-4844-82EA-CF7A8FA73745}">
      <dsp:nvSpPr>
        <dsp:cNvPr id="0" name=""/>
        <dsp:cNvSpPr/>
      </dsp:nvSpPr>
      <dsp:spPr>
        <a:xfrm>
          <a:off x="3076630" y="4064999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190596"/>
              <a:satOff val="-7220"/>
              <a:lumOff val="-27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107708-4A62-44F6-A716-A4044AFD67CA}">
      <dsp:nvSpPr>
        <dsp:cNvPr id="0" name=""/>
        <dsp:cNvSpPr/>
      </dsp:nvSpPr>
      <dsp:spPr>
        <a:xfrm>
          <a:off x="1512297" y="4235155"/>
          <a:ext cx="1759468" cy="151027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213A5A-6D0C-4B1D-A3F0-9E8EA34E92B8}">
      <dsp:nvSpPr>
        <dsp:cNvPr id="0" name=""/>
        <dsp:cNvSpPr/>
      </dsp:nvSpPr>
      <dsp:spPr>
        <a:xfrm>
          <a:off x="2710210" y="4256281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623146"/>
              <a:satOff val="-7821"/>
              <a:lumOff val="-299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CFFBA4-432B-4A55-A228-D90AA96F001B}">
      <dsp:nvSpPr>
        <dsp:cNvPr id="0" name=""/>
        <dsp:cNvSpPr/>
      </dsp:nvSpPr>
      <dsp:spPr>
        <a:xfrm>
          <a:off x="9074868" y="3424347"/>
          <a:ext cx="1759468" cy="151027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6434176"/>
            <a:satOff val="-8949"/>
            <a:lumOff val="-3432"/>
            <a:alphaOff val="0"/>
          </a:schemeClr>
        </a:solidFill>
        <a:ln w="12700" cap="flat" cmpd="sng" algn="ctr">
          <a:solidFill>
            <a:schemeClr val="accent5">
              <a:hueOff val="-6434176"/>
              <a:satOff val="-8949"/>
              <a:lumOff val="-343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>
              <a:latin typeface="Arial"/>
              <a:cs typeface="Arial"/>
            </a:rPr>
            <a:t>Współczesne przyrządy i układy fotoniczne </a:t>
          </a:r>
          <a:endParaRPr lang="pl-PL" sz="1500" b="0" kern="1200">
            <a:latin typeface="Arial"/>
            <a:cs typeface="Arial"/>
          </a:endParaRPr>
        </a:p>
      </dsp:txBody>
      <dsp:txXfrm>
        <a:off x="9347346" y="3658234"/>
        <a:ext cx="1214512" cy="1042498"/>
      </dsp:txXfrm>
    </dsp:sp>
    <dsp:sp modelId="{8947134B-DA9B-410A-AE07-F79E1BC9D142}">
      <dsp:nvSpPr>
        <dsp:cNvPr id="0" name=""/>
        <dsp:cNvSpPr/>
      </dsp:nvSpPr>
      <dsp:spPr>
        <a:xfrm>
          <a:off x="9423943" y="4747334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055696"/>
              <a:satOff val="-8423"/>
              <a:lumOff val="-32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DE65F4-8AA1-442F-AA15-ACC0AEC5E22F}">
      <dsp:nvSpPr>
        <dsp:cNvPr id="0" name=""/>
        <dsp:cNvSpPr/>
      </dsp:nvSpPr>
      <dsp:spPr>
        <a:xfrm>
          <a:off x="7561486" y="4251714"/>
          <a:ext cx="1759468" cy="151027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  <a:ln w="12700" cap="flat" cmpd="sng" algn="ctr">
          <a:solidFill>
            <a:schemeClr val="accent5">
              <a:hueOff val="-6434176"/>
              <a:satOff val="-8949"/>
              <a:lumOff val="-343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B6D01B-DCF6-482A-B2E6-E49E6B6ACE76}">
      <dsp:nvSpPr>
        <dsp:cNvPr id="0" name=""/>
        <dsp:cNvSpPr/>
      </dsp:nvSpPr>
      <dsp:spPr>
        <a:xfrm>
          <a:off x="9097633" y="4914634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488245"/>
              <a:satOff val="-9025"/>
              <a:lumOff val="-34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854E7F-F089-411E-9113-667EE1899783}">
      <dsp:nvSpPr>
        <dsp:cNvPr id="0" name=""/>
        <dsp:cNvSpPr/>
      </dsp:nvSpPr>
      <dsp:spPr>
        <a:xfrm>
          <a:off x="9081372" y="84619"/>
          <a:ext cx="1759468" cy="151027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kern="1200">
              <a:latin typeface="Arial"/>
              <a:cs typeface="Arial"/>
            </a:rPr>
            <a:t>Praca dyplomowa</a:t>
          </a:r>
        </a:p>
      </dsp:txBody>
      <dsp:txXfrm>
        <a:off x="9353850" y="318506"/>
        <a:ext cx="1214512" cy="1042498"/>
      </dsp:txXfrm>
    </dsp:sp>
    <dsp:sp modelId="{D4B241A5-0F45-413A-BD24-872C8B4BC74E}">
      <dsp:nvSpPr>
        <dsp:cNvPr id="0" name=""/>
        <dsp:cNvSpPr/>
      </dsp:nvSpPr>
      <dsp:spPr>
        <a:xfrm>
          <a:off x="10298798" y="1412745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920795"/>
              <a:satOff val="-9626"/>
              <a:lumOff val="-36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329690-2A8E-4C92-A165-1E3175E05FF0}">
      <dsp:nvSpPr>
        <dsp:cNvPr id="0" name=""/>
        <dsp:cNvSpPr/>
      </dsp:nvSpPr>
      <dsp:spPr>
        <a:xfrm>
          <a:off x="9081372" y="1751914"/>
          <a:ext cx="1759468" cy="151027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998DCE-9AE6-4197-BB0E-E803735F218E}">
      <dsp:nvSpPr>
        <dsp:cNvPr id="0" name=""/>
        <dsp:cNvSpPr/>
      </dsp:nvSpPr>
      <dsp:spPr>
        <a:xfrm>
          <a:off x="10298798" y="1761049"/>
          <a:ext cx="204891" cy="17700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D4577-0B3C-4A6A-AE46-25A8A5843A4E}">
      <dsp:nvSpPr>
        <dsp:cNvPr id="0" name=""/>
        <dsp:cNvSpPr/>
      </dsp:nvSpPr>
      <dsp:spPr>
        <a:xfrm>
          <a:off x="1152045" y="1451634"/>
          <a:ext cx="1529106" cy="152935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A28D2F-E09C-42D2-AFD0-DE216D8233CA}">
      <dsp:nvSpPr>
        <dsp:cNvPr id="0" name=""/>
        <dsp:cNvSpPr/>
      </dsp:nvSpPr>
      <dsp:spPr>
        <a:xfrm>
          <a:off x="2036996" y="456469"/>
          <a:ext cx="382244" cy="381999"/>
        </a:xfrm>
        <a:prstGeom prst="donut">
          <a:avLst>
            <a:gd name="adj" fmla="val 7460"/>
          </a:avLst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accent5">
              <a:hueOff val="-1470669"/>
              <a:satOff val="-2046"/>
              <a:lumOff val="-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B5177-8195-428E-B5EB-F5C25CD13AF3}">
      <dsp:nvSpPr>
        <dsp:cNvPr id="0" name=""/>
        <dsp:cNvSpPr/>
      </dsp:nvSpPr>
      <dsp:spPr>
        <a:xfrm>
          <a:off x="1214763" y="1514328"/>
          <a:ext cx="1404208" cy="140397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23E33B-F058-4258-8A7B-D507769D180A}">
      <dsp:nvSpPr>
        <dsp:cNvPr id="0" name=""/>
        <dsp:cNvSpPr/>
      </dsp:nvSpPr>
      <dsp:spPr>
        <a:xfrm>
          <a:off x="2653669" y="1815874"/>
          <a:ext cx="673632" cy="673472"/>
        </a:xfrm>
        <a:prstGeom prst="ellipse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accent5">
              <a:hueOff val="-2941338"/>
              <a:satOff val="-4091"/>
              <a:lumOff val="-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DCFC6-80CF-490C-93F4-135BDF0C2931}">
      <dsp:nvSpPr>
        <dsp:cNvPr id="0" name=""/>
        <dsp:cNvSpPr/>
      </dsp:nvSpPr>
      <dsp:spPr>
        <a:xfrm>
          <a:off x="2693453" y="1855661"/>
          <a:ext cx="594065" cy="59412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72E3E-2FFB-4209-9937-85BDC3F7612E}">
      <dsp:nvSpPr>
        <dsp:cNvPr id="0" name=""/>
        <dsp:cNvSpPr/>
      </dsp:nvSpPr>
      <dsp:spPr>
        <a:xfrm>
          <a:off x="2390238" y="865234"/>
          <a:ext cx="863410" cy="863689"/>
        </a:xfrm>
        <a:prstGeom prst="ellipse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accent5">
              <a:hueOff val="-4412007"/>
              <a:satOff val="-6137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FC11B2-6B16-43D2-9A6B-228EB39C047E}">
      <dsp:nvSpPr>
        <dsp:cNvPr id="0" name=""/>
        <dsp:cNvSpPr/>
      </dsp:nvSpPr>
      <dsp:spPr>
        <a:xfrm>
          <a:off x="3010316" y="148170"/>
          <a:ext cx="282785" cy="282979"/>
        </a:xfrm>
        <a:prstGeom prst="donut">
          <a:avLst>
            <a:gd name="adj" fmla="val 7460"/>
          </a:avLst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accent5">
              <a:hueOff val="-5882676"/>
              <a:satOff val="-8182"/>
              <a:lumOff val="-31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6167A-3C78-402F-83E5-E43FF12D6F90}">
      <dsp:nvSpPr>
        <dsp:cNvPr id="0" name=""/>
        <dsp:cNvSpPr/>
      </dsp:nvSpPr>
      <dsp:spPr>
        <a:xfrm>
          <a:off x="3395578" y="2492252"/>
          <a:ext cx="212358" cy="212122"/>
        </a:xfrm>
        <a:prstGeom prst="donut">
          <a:avLst>
            <a:gd name="adj" fmla="val 746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0B78E-EE06-4CF7-9176-C35AF64B22C3}">
      <dsp:nvSpPr>
        <dsp:cNvPr id="0" name=""/>
        <dsp:cNvSpPr/>
      </dsp:nvSpPr>
      <dsp:spPr>
        <a:xfrm>
          <a:off x="2435935" y="910833"/>
          <a:ext cx="772553" cy="77249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5A9270-2D8B-44B4-85C6-7F62238963E4}">
      <dsp:nvSpPr>
        <dsp:cNvPr id="0" name=""/>
        <dsp:cNvSpPr/>
      </dsp:nvSpPr>
      <dsp:spPr>
        <a:xfrm>
          <a:off x="0" y="910833"/>
          <a:ext cx="1910147" cy="620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" numCol="1" spcCol="1270" anchor="b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Robert Bogdanowicz</a:t>
          </a:r>
        </a:p>
      </dsp:txBody>
      <dsp:txXfrm>
        <a:off x="0" y="910833"/>
        <a:ext cx="1910147" cy="620273"/>
      </dsp:txXfrm>
    </dsp:sp>
    <dsp:sp modelId="{87F5A225-5EF8-414C-93A2-9DAE6033F688}">
      <dsp:nvSpPr>
        <dsp:cNvPr id="0" name=""/>
        <dsp:cNvSpPr/>
      </dsp:nvSpPr>
      <dsp:spPr>
        <a:xfrm>
          <a:off x="3466006" y="1855661"/>
          <a:ext cx="1910147" cy="594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Franciszek Skiba</a:t>
          </a:r>
        </a:p>
      </dsp:txBody>
      <dsp:txXfrm>
        <a:off x="3466006" y="1855661"/>
        <a:ext cx="1910147" cy="594121"/>
      </dsp:txXfrm>
    </dsp:sp>
    <dsp:sp modelId="{59CC4395-2754-4F94-87DD-A34D1C0B1E74}">
      <dsp:nvSpPr>
        <dsp:cNvPr id="0" name=""/>
        <dsp:cNvSpPr/>
      </dsp:nvSpPr>
      <dsp:spPr>
        <a:xfrm>
          <a:off x="3395578" y="910833"/>
          <a:ext cx="1910147" cy="772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 dirty="0"/>
            <a:t>Mateusz Ficek</a:t>
          </a:r>
        </a:p>
      </dsp:txBody>
      <dsp:txXfrm>
        <a:off x="3395578" y="910833"/>
        <a:ext cx="1910147" cy="7724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D4577-0B3C-4A6A-AE46-25A8A5843A4E}">
      <dsp:nvSpPr>
        <dsp:cNvPr id="0" name=""/>
        <dsp:cNvSpPr/>
      </dsp:nvSpPr>
      <dsp:spPr>
        <a:xfrm>
          <a:off x="1273073" y="2124707"/>
          <a:ext cx="1287051" cy="128739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59187D-48A7-48D6-BC6C-FB9B7D806575}">
      <dsp:nvSpPr>
        <dsp:cNvPr id="0" name=""/>
        <dsp:cNvSpPr/>
      </dsp:nvSpPr>
      <dsp:spPr>
        <a:xfrm>
          <a:off x="2094011" y="1176864"/>
          <a:ext cx="382244" cy="382033"/>
        </a:xfrm>
        <a:prstGeom prst="donut">
          <a:avLst>
            <a:gd name="adj" fmla="val 7460"/>
          </a:avLst>
        </a:prstGeom>
        <a:solidFill>
          <a:schemeClr val="accent5">
            <a:hueOff val="-1050478"/>
            <a:satOff val="-1461"/>
            <a:lumOff val="-560"/>
            <a:alphaOff val="0"/>
          </a:schemeClr>
        </a:solidFill>
        <a:ln w="12700" cap="flat" cmpd="sng" algn="ctr">
          <a:solidFill>
            <a:schemeClr val="accent5">
              <a:hueOff val="-1050478"/>
              <a:satOff val="-1461"/>
              <a:lumOff val="-5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B5177-8195-428E-B5EB-F5C25CD13AF3}">
      <dsp:nvSpPr>
        <dsp:cNvPr id="0" name=""/>
        <dsp:cNvSpPr/>
      </dsp:nvSpPr>
      <dsp:spPr>
        <a:xfrm>
          <a:off x="1322533" y="2174272"/>
          <a:ext cx="1188667" cy="118826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A9D56B-CE4A-46B5-81C3-B1D5ED954FF9}">
      <dsp:nvSpPr>
        <dsp:cNvPr id="0" name=""/>
        <dsp:cNvSpPr/>
      </dsp:nvSpPr>
      <dsp:spPr>
        <a:xfrm>
          <a:off x="2653669" y="2368025"/>
          <a:ext cx="673632" cy="673306"/>
        </a:xfrm>
        <a:prstGeom prst="ellipse">
          <a:avLst/>
        </a:prstGeom>
        <a:solidFill>
          <a:schemeClr val="accent5">
            <a:hueOff val="-2100956"/>
            <a:satOff val="-2922"/>
            <a:lumOff val="-1121"/>
            <a:alphaOff val="0"/>
          </a:schemeClr>
        </a:solidFill>
        <a:ln w="12700" cap="flat" cmpd="sng" algn="ctr">
          <a:solidFill>
            <a:schemeClr val="accent5">
              <a:hueOff val="-2100956"/>
              <a:satOff val="-2922"/>
              <a:lumOff val="-11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736DCA-B80D-4182-B6BD-E9FC5EDD7669}">
      <dsp:nvSpPr>
        <dsp:cNvPr id="0" name=""/>
        <dsp:cNvSpPr/>
      </dsp:nvSpPr>
      <dsp:spPr>
        <a:xfrm>
          <a:off x="2693453" y="2407612"/>
          <a:ext cx="594065" cy="594131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23E33B-F058-4258-8A7B-D507769D180A}">
      <dsp:nvSpPr>
        <dsp:cNvPr id="0" name=""/>
        <dsp:cNvSpPr/>
      </dsp:nvSpPr>
      <dsp:spPr>
        <a:xfrm>
          <a:off x="2390238" y="1417285"/>
          <a:ext cx="863410" cy="863518"/>
        </a:xfrm>
        <a:prstGeom prst="ellipse">
          <a:avLst/>
        </a:prstGeom>
        <a:solidFill>
          <a:schemeClr val="accent5">
            <a:hueOff val="-3151433"/>
            <a:satOff val="-4383"/>
            <a:lumOff val="-1681"/>
            <a:alphaOff val="0"/>
          </a:schemeClr>
        </a:solidFill>
        <a:ln w="12700" cap="flat" cmpd="sng" algn="ctr">
          <a:solidFill>
            <a:schemeClr val="accent5">
              <a:hueOff val="-3151433"/>
              <a:satOff val="-4383"/>
              <a:lumOff val="-1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6C071F-B254-4C81-A1C5-899DB2888A28}">
      <dsp:nvSpPr>
        <dsp:cNvPr id="0" name=""/>
        <dsp:cNvSpPr/>
      </dsp:nvSpPr>
      <dsp:spPr>
        <a:xfrm>
          <a:off x="4684180" y="1336258"/>
          <a:ext cx="282785" cy="282904"/>
        </a:xfrm>
        <a:prstGeom prst="donut">
          <a:avLst>
            <a:gd name="adj" fmla="val 7460"/>
          </a:avLst>
        </a:prstGeom>
        <a:solidFill>
          <a:schemeClr val="accent5">
            <a:hueOff val="-4201911"/>
            <a:satOff val="-5845"/>
            <a:lumOff val="-2241"/>
            <a:alphaOff val="0"/>
          </a:schemeClr>
        </a:solidFill>
        <a:ln w="12700" cap="flat" cmpd="sng" algn="ctr">
          <a:solidFill>
            <a:schemeClr val="accent5">
              <a:hueOff val="-4201911"/>
              <a:satOff val="-5845"/>
              <a:lumOff val="-22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601B2-CA8E-4B72-8068-D96010F9CB47}">
      <dsp:nvSpPr>
        <dsp:cNvPr id="0" name=""/>
        <dsp:cNvSpPr/>
      </dsp:nvSpPr>
      <dsp:spPr>
        <a:xfrm>
          <a:off x="1842343" y="771133"/>
          <a:ext cx="141392" cy="141613"/>
        </a:xfrm>
        <a:prstGeom prst="donut">
          <a:avLst>
            <a:gd name="adj" fmla="val 7460"/>
          </a:avLst>
        </a:prstGeom>
        <a:solidFill>
          <a:schemeClr val="accent5">
            <a:hueOff val="-5252389"/>
            <a:satOff val="-7306"/>
            <a:lumOff val="-2801"/>
            <a:alphaOff val="0"/>
          </a:schemeClr>
        </a:solidFill>
        <a:ln w="12700" cap="flat" cmpd="sng" algn="ctr">
          <a:solidFill>
            <a:schemeClr val="accent5">
              <a:hueOff val="-5252389"/>
              <a:satOff val="-7306"/>
              <a:lumOff val="-28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DCFC6-80CF-490C-93F4-135BDF0C2931}">
      <dsp:nvSpPr>
        <dsp:cNvPr id="0" name=""/>
        <dsp:cNvSpPr/>
      </dsp:nvSpPr>
      <dsp:spPr>
        <a:xfrm>
          <a:off x="2435935" y="1462987"/>
          <a:ext cx="772553" cy="77243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72E3E-2FFB-4209-9937-85BDC3F7612E}">
      <dsp:nvSpPr>
        <dsp:cNvPr id="0" name=""/>
        <dsp:cNvSpPr/>
      </dsp:nvSpPr>
      <dsp:spPr>
        <a:xfrm>
          <a:off x="2487008" y="649033"/>
          <a:ext cx="605354" cy="605396"/>
        </a:xfrm>
        <a:prstGeom prst="ellipse">
          <a:avLst/>
        </a:prstGeom>
        <a:solidFill>
          <a:schemeClr val="accent5">
            <a:hueOff val="-6302867"/>
            <a:satOff val="-8767"/>
            <a:lumOff val="-3362"/>
            <a:alphaOff val="0"/>
          </a:schemeClr>
        </a:solidFill>
        <a:ln w="12700" cap="flat" cmpd="sng" algn="ctr">
          <a:solidFill>
            <a:schemeClr val="accent5">
              <a:hueOff val="-6302867"/>
              <a:satOff val="-8767"/>
              <a:lumOff val="-33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D1C172-B910-475D-838A-1C533D1D3B15}">
      <dsp:nvSpPr>
        <dsp:cNvPr id="0" name=""/>
        <dsp:cNvSpPr/>
      </dsp:nvSpPr>
      <dsp:spPr>
        <a:xfrm>
          <a:off x="3369773" y="3022986"/>
          <a:ext cx="212358" cy="212098"/>
        </a:xfrm>
        <a:prstGeom prst="donut">
          <a:avLst>
            <a:gd name="adj" fmla="val 746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0B78E-EE06-4CF7-9176-C35AF64B22C3}">
      <dsp:nvSpPr>
        <dsp:cNvPr id="0" name=""/>
        <dsp:cNvSpPr/>
      </dsp:nvSpPr>
      <dsp:spPr>
        <a:xfrm>
          <a:off x="2522491" y="684758"/>
          <a:ext cx="534389" cy="534268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1B62AE-CD8E-43C1-9FED-2F2E4D37C486}">
      <dsp:nvSpPr>
        <dsp:cNvPr id="0" name=""/>
        <dsp:cNvSpPr/>
      </dsp:nvSpPr>
      <dsp:spPr>
        <a:xfrm>
          <a:off x="0" y="1462987"/>
          <a:ext cx="1910147" cy="621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" numCol="1" spcCol="1270" anchor="b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 dirty="0"/>
            <a:t>Małgorzata Szczerska</a:t>
          </a:r>
        </a:p>
      </dsp:txBody>
      <dsp:txXfrm>
        <a:off x="0" y="1462987"/>
        <a:ext cx="1910147" cy="621489"/>
      </dsp:txXfrm>
    </dsp:sp>
    <dsp:sp modelId="{29DBECEF-0B7D-4941-A205-BA3B42ACD715}">
      <dsp:nvSpPr>
        <dsp:cNvPr id="0" name=""/>
        <dsp:cNvSpPr/>
      </dsp:nvSpPr>
      <dsp:spPr>
        <a:xfrm>
          <a:off x="3466006" y="2407612"/>
          <a:ext cx="1910147" cy="594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 dirty="0"/>
            <a:t>Maria Babińska</a:t>
          </a:r>
        </a:p>
      </dsp:txBody>
      <dsp:txXfrm>
        <a:off x="3466006" y="2407612"/>
        <a:ext cx="1910147" cy="594131"/>
      </dsp:txXfrm>
    </dsp:sp>
    <dsp:sp modelId="{47EC31DA-D210-413C-B72D-F41E362EF1E7}">
      <dsp:nvSpPr>
        <dsp:cNvPr id="0" name=""/>
        <dsp:cNvSpPr/>
      </dsp:nvSpPr>
      <dsp:spPr>
        <a:xfrm>
          <a:off x="3395578" y="1462987"/>
          <a:ext cx="1910147" cy="772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 dirty="0"/>
            <a:t>Adam </a:t>
          </a:r>
          <a:r>
            <a:rPr lang="pl-PL" sz="2100" kern="1200" dirty="0" err="1"/>
            <a:t>Mazikowski</a:t>
          </a:r>
          <a:endParaRPr lang="pl-PL" sz="2100" kern="1200" dirty="0"/>
        </a:p>
      </dsp:txBody>
      <dsp:txXfrm>
        <a:off x="3395578" y="1462987"/>
        <a:ext cx="1910147" cy="772435"/>
      </dsp:txXfrm>
    </dsp:sp>
    <dsp:sp modelId="{42F1C356-DF3E-43BA-92BA-3DA10668229F}">
      <dsp:nvSpPr>
        <dsp:cNvPr id="0" name=""/>
        <dsp:cNvSpPr/>
      </dsp:nvSpPr>
      <dsp:spPr>
        <a:xfrm>
          <a:off x="3228380" y="684758"/>
          <a:ext cx="1910147" cy="534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Maciej Wróbel</a:t>
          </a:r>
        </a:p>
      </dsp:txBody>
      <dsp:txXfrm>
        <a:off x="3228380" y="684758"/>
        <a:ext cx="1910147" cy="5342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D4577-0B3C-4A6A-AE46-25A8A5843A4E}">
      <dsp:nvSpPr>
        <dsp:cNvPr id="0" name=""/>
        <dsp:cNvSpPr/>
      </dsp:nvSpPr>
      <dsp:spPr>
        <a:xfrm>
          <a:off x="1273073" y="1633206"/>
          <a:ext cx="1287051" cy="128726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59187D-48A7-48D6-BC6C-FB9B7D806575}">
      <dsp:nvSpPr>
        <dsp:cNvPr id="0" name=""/>
        <dsp:cNvSpPr/>
      </dsp:nvSpPr>
      <dsp:spPr>
        <a:xfrm>
          <a:off x="2094011" y="685248"/>
          <a:ext cx="382244" cy="381999"/>
        </a:xfrm>
        <a:prstGeom prst="donut">
          <a:avLst>
            <a:gd name="adj" fmla="val 7460"/>
          </a:avLst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accent5">
              <a:hueOff val="-1470669"/>
              <a:satOff val="-2046"/>
              <a:lumOff val="-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B5177-8195-428E-B5EB-F5C25CD13AF3}">
      <dsp:nvSpPr>
        <dsp:cNvPr id="0" name=""/>
        <dsp:cNvSpPr/>
      </dsp:nvSpPr>
      <dsp:spPr>
        <a:xfrm>
          <a:off x="1322533" y="1682604"/>
          <a:ext cx="1188667" cy="118846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72E3E-2FFB-4209-9937-85BDC3F7612E}">
      <dsp:nvSpPr>
        <dsp:cNvPr id="0" name=""/>
        <dsp:cNvSpPr/>
      </dsp:nvSpPr>
      <dsp:spPr>
        <a:xfrm>
          <a:off x="2653669" y="1876398"/>
          <a:ext cx="673632" cy="673472"/>
        </a:xfrm>
        <a:prstGeom prst="ellipse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accent5">
              <a:hueOff val="-2941338"/>
              <a:satOff val="-4091"/>
              <a:lumOff val="-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0B78E-EE06-4CF7-9176-C35AF64B22C3}">
      <dsp:nvSpPr>
        <dsp:cNvPr id="0" name=""/>
        <dsp:cNvSpPr/>
      </dsp:nvSpPr>
      <dsp:spPr>
        <a:xfrm>
          <a:off x="2693453" y="1916185"/>
          <a:ext cx="594065" cy="594121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402" t="-15244" r="3402" b="-15244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23E33B-F058-4258-8A7B-D507769D180A}">
      <dsp:nvSpPr>
        <dsp:cNvPr id="0" name=""/>
        <dsp:cNvSpPr/>
      </dsp:nvSpPr>
      <dsp:spPr>
        <a:xfrm>
          <a:off x="2390238" y="925758"/>
          <a:ext cx="863410" cy="863689"/>
        </a:xfrm>
        <a:prstGeom prst="ellipse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accent5">
              <a:hueOff val="-4412007"/>
              <a:satOff val="-6137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0D7DFA-5F1A-42E6-9A22-47884962D97F}">
      <dsp:nvSpPr>
        <dsp:cNvPr id="0" name=""/>
        <dsp:cNvSpPr/>
      </dsp:nvSpPr>
      <dsp:spPr>
        <a:xfrm>
          <a:off x="3112255" y="713636"/>
          <a:ext cx="282785" cy="282979"/>
        </a:xfrm>
        <a:prstGeom prst="donut">
          <a:avLst>
            <a:gd name="adj" fmla="val 7460"/>
          </a:avLst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accent5">
              <a:hueOff val="-5882676"/>
              <a:satOff val="-8182"/>
              <a:lumOff val="-31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03422F-B3CA-421F-889E-87AC65DE60D8}">
      <dsp:nvSpPr>
        <dsp:cNvPr id="0" name=""/>
        <dsp:cNvSpPr/>
      </dsp:nvSpPr>
      <dsp:spPr>
        <a:xfrm>
          <a:off x="3395578" y="2552776"/>
          <a:ext cx="212358" cy="212122"/>
        </a:xfrm>
        <a:prstGeom prst="donut">
          <a:avLst>
            <a:gd name="adj" fmla="val 746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DCFC6-80CF-490C-93F4-135BDF0C2931}">
      <dsp:nvSpPr>
        <dsp:cNvPr id="0" name=""/>
        <dsp:cNvSpPr/>
      </dsp:nvSpPr>
      <dsp:spPr>
        <a:xfrm>
          <a:off x="2435935" y="971357"/>
          <a:ext cx="772553" cy="772492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0611" t="-10593" r="10611" b="-10593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1B62AE-CD8E-43C1-9FED-2F2E4D37C486}">
      <dsp:nvSpPr>
        <dsp:cNvPr id="0" name=""/>
        <dsp:cNvSpPr/>
      </dsp:nvSpPr>
      <dsp:spPr>
        <a:xfrm>
          <a:off x="0" y="971357"/>
          <a:ext cx="1910147" cy="620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" numCol="1" spcCol="1270" anchor="b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Katarzyna </a:t>
          </a:r>
          <a:r>
            <a:rPr lang="pl-PL" sz="2100" kern="1200" err="1"/>
            <a:t>Karpienko</a:t>
          </a:r>
          <a:endParaRPr lang="pl-PL" sz="2100" kern="1200"/>
        </a:p>
      </dsp:txBody>
      <dsp:txXfrm>
        <a:off x="0" y="971357"/>
        <a:ext cx="1910147" cy="620273"/>
      </dsp:txXfrm>
    </dsp:sp>
    <dsp:sp modelId="{AD247A8C-2EEF-4BB9-9DDE-0F410D12CFBD}">
      <dsp:nvSpPr>
        <dsp:cNvPr id="0" name=""/>
        <dsp:cNvSpPr/>
      </dsp:nvSpPr>
      <dsp:spPr>
        <a:xfrm>
          <a:off x="3466006" y="1916185"/>
          <a:ext cx="1910147" cy="594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Krzysztof </a:t>
          </a:r>
          <a:r>
            <a:rPr lang="pl-PL" sz="2100" kern="1200" err="1"/>
            <a:t>Pyrchla</a:t>
          </a:r>
          <a:endParaRPr lang="pl-PL" sz="2100" kern="1200"/>
        </a:p>
      </dsp:txBody>
      <dsp:txXfrm>
        <a:off x="3466006" y="1916185"/>
        <a:ext cx="1910147" cy="594121"/>
      </dsp:txXfrm>
    </dsp:sp>
    <dsp:sp modelId="{19B230E5-8BB7-427F-ABD1-C711C20C9A97}">
      <dsp:nvSpPr>
        <dsp:cNvPr id="0" name=""/>
        <dsp:cNvSpPr/>
      </dsp:nvSpPr>
      <dsp:spPr>
        <a:xfrm>
          <a:off x="3395578" y="971357"/>
          <a:ext cx="1910147" cy="772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/>
            <a:t>Marcin </a:t>
          </a:r>
          <a:r>
            <a:rPr lang="pl-PL" sz="2100" kern="1200" err="1"/>
            <a:t>Gnyba</a:t>
          </a:r>
          <a:endParaRPr lang="pl-PL" sz="2100" kern="1200"/>
        </a:p>
      </dsp:txBody>
      <dsp:txXfrm>
        <a:off x="3395578" y="971357"/>
        <a:ext cx="1910147" cy="7724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D4577-0B3C-4A6A-AE46-25A8A5843A4E}">
      <dsp:nvSpPr>
        <dsp:cNvPr id="0" name=""/>
        <dsp:cNvSpPr/>
      </dsp:nvSpPr>
      <dsp:spPr>
        <a:xfrm>
          <a:off x="1273073" y="1633206"/>
          <a:ext cx="1287051" cy="128726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59187D-48A7-48D6-BC6C-FB9B7D806575}">
      <dsp:nvSpPr>
        <dsp:cNvPr id="0" name=""/>
        <dsp:cNvSpPr/>
      </dsp:nvSpPr>
      <dsp:spPr>
        <a:xfrm>
          <a:off x="2094011" y="685248"/>
          <a:ext cx="382244" cy="381999"/>
        </a:xfrm>
        <a:prstGeom prst="donut">
          <a:avLst>
            <a:gd name="adj" fmla="val 7460"/>
          </a:avLst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accent5">
              <a:hueOff val="-1470669"/>
              <a:satOff val="-2046"/>
              <a:lumOff val="-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B5177-8195-428E-B5EB-F5C25CD13AF3}">
      <dsp:nvSpPr>
        <dsp:cNvPr id="0" name=""/>
        <dsp:cNvSpPr/>
      </dsp:nvSpPr>
      <dsp:spPr>
        <a:xfrm>
          <a:off x="1322533" y="1682604"/>
          <a:ext cx="1188667" cy="1188467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542" t="-13611" r="1542" b="-13611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23E33B-F058-4258-8A7B-D507769D180A}">
      <dsp:nvSpPr>
        <dsp:cNvPr id="0" name=""/>
        <dsp:cNvSpPr/>
      </dsp:nvSpPr>
      <dsp:spPr>
        <a:xfrm>
          <a:off x="2653669" y="1876398"/>
          <a:ext cx="673632" cy="673472"/>
        </a:xfrm>
        <a:prstGeom prst="ellipse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accent5">
              <a:hueOff val="-2941338"/>
              <a:satOff val="-4091"/>
              <a:lumOff val="-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DCFC6-80CF-490C-93F4-135BDF0C2931}">
      <dsp:nvSpPr>
        <dsp:cNvPr id="0" name=""/>
        <dsp:cNvSpPr/>
      </dsp:nvSpPr>
      <dsp:spPr>
        <a:xfrm>
          <a:off x="2693453" y="1916185"/>
          <a:ext cx="594065" cy="59412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0611" t="-4535" r="10611" b="-4535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72E3E-2FFB-4209-9937-85BDC3F7612E}">
      <dsp:nvSpPr>
        <dsp:cNvPr id="0" name=""/>
        <dsp:cNvSpPr/>
      </dsp:nvSpPr>
      <dsp:spPr>
        <a:xfrm>
          <a:off x="2390238" y="925758"/>
          <a:ext cx="863410" cy="863689"/>
        </a:xfrm>
        <a:prstGeom prst="ellipse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accent5">
              <a:hueOff val="-4412007"/>
              <a:satOff val="-6137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A53185-E2D7-4313-989F-E0A86C5B5F51}">
      <dsp:nvSpPr>
        <dsp:cNvPr id="0" name=""/>
        <dsp:cNvSpPr/>
      </dsp:nvSpPr>
      <dsp:spPr>
        <a:xfrm>
          <a:off x="3112255" y="713636"/>
          <a:ext cx="282785" cy="282979"/>
        </a:xfrm>
        <a:prstGeom prst="donut">
          <a:avLst>
            <a:gd name="adj" fmla="val 7460"/>
          </a:avLst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accent5">
              <a:hueOff val="-5882676"/>
              <a:satOff val="-8182"/>
              <a:lumOff val="-31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F24F0C-7A5E-4AD1-86A5-2821CA1ED8D2}">
      <dsp:nvSpPr>
        <dsp:cNvPr id="0" name=""/>
        <dsp:cNvSpPr/>
      </dsp:nvSpPr>
      <dsp:spPr>
        <a:xfrm>
          <a:off x="3395578" y="2552776"/>
          <a:ext cx="212358" cy="212122"/>
        </a:xfrm>
        <a:prstGeom prst="donut">
          <a:avLst>
            <a:gd name="adj" fmla="val 746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0B78E-EE06-4CF7-9176-C35AF64B22C3}">
      <dsp:nvSpPr>
        <dsp:cNvPr id="0" name=""/>
        <dsp:cNvSpPr/>
      </dsp:nvSpPr>
      <dsp:spPr>
        <a:xfrm>
          <a:off x="2435935" y="971357"/>
          <a:ext cx="772553" cy="772492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4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1B62AE-CD8E-43C1-9FED-2F2E4D37C486}">
      <dsp:nvSpPr>
        <dsp:cNvPr id="0" name=""/>
        <dsp:cNvSpPr/>
      </dsp:nvSpPr>
      <dsp:spPr>
        <a:xfrm>
          <a:off x="0" y="971357"/>
          <a:ext cx="1910147" cy="620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" numCol="1" spcCol="1270" anchor="b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Jerzy Pluciński</a:t>
          </a:r>
        </a:p>
      </dsp:txBody>
      <dsp:txXfrm>
        <a:off x="0" y="971357"/>
        <a:ext cx="1910147" cy="620273"/>
      </dsp:txXfrm>
    </dsp:sp>
    <dsp:sp modelId="{D39AD9EB-EBD7-4D57-AEBB-D6635324EB32}">
      <dsp:nvSpPr>
        <dsp:cNvPr id="0" name=""/>
        <dsp:cNvSpPr/>
      </dsp:nvSpPr>
      <dsp:spPr>
        <a:xfrm>
          <a:off x="3466006" y="1916185"/>
          <a:ext cx="1910147" cy="5941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Marcin </a:t>
          </a:r>
          <a:r>
            <a:rPr lang="pl-PL" sz="1900" kern="1200" err="1"/>
            <a:t>Strąkowski</a:t>
          </a:r>
          <a:endParaRPr lang="pl-PL" sz="1900" kern="1200"/>
        </a:p>
      </dsp:txBody>
      <dsp:txXfrm>
        <a:off x="3466006" y="1916185"/>
        <a:ext cx="1910147" cy="594121"/>
      </dsp:txXfrm>
    </dsp:sp>
    <dsp:sp modelId="{B83F7685-213C-46DB-99FE-EF8E89FD475A}">
      <dsp:nvSpPr>
        <dsp:cNvPr id="0" name=""/>
        <dsp:cNvSpPr/>
      </dsp:nvSpPr>
      <dsp:spPr>
        <a:xfrm>
          <a:off x="3395578" y="971357"/>
          <a:ext cx="1910147" cy="772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/>
            <a:t>Paweł Wierzba</a:t>
          </a:r>
        </a:p>
      </dsp:txBody>
      <dsp:txXfrm>
        <a:off x="3395578" y="971357"/>
        <a:ext cx="1910147" cy="77249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D4577-0B3C-4A6A-AE46-25A8A5843A4E}">
      <dsp:nvSpPr>
        <dsp:cNvPr id="0" name=""/>
        <dsp:cNvSpPr/>
      </dsp:nvSpPr>
      <dsp:spPr>
        <a:xfrm>
          <a:off x="1234033" y="2054920"/>
          <a:ext cx="1453254" cy="145364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59187D-48A7-48D6-BC6C-FB9B7D806575}">
      <dsp:nvSpPr>
        <dsp:cNvPr id="0" name=""/>
        <dsp:cNvSpPr/>
      </dsp:nvSpPr>
      <dsp:spPr>
        <a:xfrm>
          <a:off x="2142152" y="1153612"/>
          <a:ext cx="391032" cy="390816"/>
        </a:xfrm>
        <a:prstGeom prst="donut">
          <a:avLst>
            <a:gd name="adj" fmla="val 7460"/>
          </a:avLst>
        </a:prstGeom>
        <a:solidFill>
          <a:schemeClr val="accent5">
            <a:hueOff val="-1050478"/>
            <a:satOff val="-1461"/>
            <a:lumOff val="-560"/>
            <a:alphaOff val="0"/>
          </a:schemeClr>
        </a:solidFill>
        <a:ln w="12700" cap="flat" cmpd="sng" algn="ctr">
          <a:solidFill>
            <a:schemeClr val="accent5">
              <a:hueOff val="-1050478"/>
              <a:satOff val="-1461"/>
              <a:lumOff val="-5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B5177-8195-428E-B5EB-F5C25CD13AF3}">
      <dsp:nvSpPr>
        <dsp:cNvPr id="0" name=""/>
        <dsp:cNvSpPr/>
      </dsp:nvSpPr>
      <dsp:spPr>
        <a:xfrm>
          <a:off x="1303629" y="2124658"/>
          <a:ext cx="1314611" cy="1314165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4571" t="-10582" r="4571" b="-10582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23E33B-F058-4258-8A7B-D507769D180A}">
      <dsp:nvSpPr>
        <dsp:cNvPr id="0" name=""/>
        <dsp:cNvSpPr/>
      </dsp:nvSpPr>
      <dsp:spPr>
        <a:xfrm>
          <a:off x="2751602" y="2302345"/>
          <a:ext cx="828809" cy="828409"/>
        </a:xfrm>
        <a:prstGeom prst="ellipse">
          <a:avLst/>
        </a:prstGeom>
        <a:solidFill>
          <a:schemeClr val="accent5">
            <a:hueOff val="-2100956"/>
            <a:satOff val="-2922"/>
            <a:lumOff val="-1121"/>
            <a:alphaOff val="0"/>
          </a:schemeClr>
        </a:solidFill>
        <a:ln w="12700" cap="flat" cmpd="sng" algn="ctr">
          <a:solidFill>
            <a:schemeClr val="accent5">
              <a:hueOff val="-2100956"/>
              <a:satOff val="-2922"/>
              <a:lumOff val="-11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DCFC6-80CF-490C-93F4-135BDF0C2931}">
      <dsp:nvSpPr>
        <dsp:cNvPr id="0" name=""/>
        <dsp:cNvSpPr/>
      </dsp:nvSpPr>
      <dsp:spPr>
        <a:xfrm>
          <a:off x="2811725" y="2362059"/>
          <a:ext cx="708901" cy="708981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245" t="-9737" r="3245" b="-9737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72E3E-2FFB-4209-9937-85BDC3F7612E}">
      <dsp:nvSpPr>
        <dsp:cNvPr id="0" name=""/>
        <dsp:cNvSpPr/>
      </dsp:nvSpPr>
      <dsp:spPr>
        <a:xfrm>
          <a:off x="2445188" y="1399560"/>
          <a:ext cx="883259" cy="883370"/>
        </a:xfrm>
        <a:prstGeom prst="ellipse">
          <a:avLst/>
        </a:prstGeom>
        <a:solidFill>
          <a:schemeClr val="accent5">
            <a:hueOff val="-3151433"/>
            <a:satOff val="-4383"/>
            <a:lumOff val="-1681"/>
            <a:alphaOff val="0"/>
          </a:schemeClr>
        </a:solidFill>
        <a:ln w="12700" cap="flat" cmpd="sng" algn="ctr">
          <a:solidFill>
            <a:schemeClr val="accent5">
              <a:hueOff val="-3151433"/>
              <a:satOff val="-4383"/>
              <a:lumOff val="-1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A53185-E2D7-4313-989F-E0A86C5B5F51}">
      <dsp:nvSpPr>
        <dsp:cNvPr id="0" name=""/>
        <dsp:cNvSpPr/>
      </dsp:nvSpPr>
      <dsp:spPr>
        <a:xfrm>
          <a:off x="2940715" y="292630"/>
          <a:ext cx="289286" cy="289408"/>
        </a:xfrm>
        <a:prstGeom prst="donut">
          <a:avLst>
            <a:gd name="adj" fmla="val 7460"/>
          </a:avLst>
        </a:prstGeom>
        <a:solidFill>
          <a:schemeClr val="accent5">
            <a:hueOff val="-4201911"/>
            <a:satOff val="-5845"/>
            <a:lumOff val="-2241"/>
            <a:alphaOff val="0"/>
          </a:schemeClr>
        </a:solidFill>
        <a:ln w="12700" cap="flat" cmpd="sng" algn="ctr">
          <a:solidFill>
            <a:schemeClr val="accent5">
              <a:hueOff val="-4201911"/>
              <a:satOff val="-5845"/>
              <a:lumOff val="-22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F24F0C-7A5E-4AD1-86A5-2821CA1ED8D2}">
      <dsp:nvSpPr>
        <dsp:cNvPr id="0" name=""/>
        <dsp:cNvSpPr/>
      </dsp:nvSpPr>
      <dsp:spPr>
        <a:xfrm>
          <a:off x="3302599" y="147761"/>
          <a:ext cx="144643" cy="144868"/>
        </a:xfrm>
        <a:prstGeom prst="donut">
          <a:avLst>
            <a:gd name="adj" fmla="val 7460"/>
          </a:avLst>
        </a:prstGeom>
        <a:solidFill>
          <a:schemeClr val="accent5">
            <a:hueOff val="-5252389"/>
            <a:satOff val="-7306"/>
            <a:lumOff val="-2801"/>
            <a:alphaOff val="0"/>
          </a:schemeClr>
        </a:solidFill>
        <a:ln w="12700" cap="flat" cmpd="sng" algn="ctr">
          <a:solidFill>
            <a:schemeClr val="accent5">
              <a:hueOff val="-5252389"/>
              <a:satOff val="-7306"/>
              <a:lumOff val="-28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0B78E-EE06-4CF7-9176-C35AF64B22C3}">
      <dsp:nvSpPr>
        <dsp:cNvPr id="0" name=""/>
        <dsp:cNvSpPr/>
      </dsp:nvSpPr>
      <dsp:spPr>
        <a:xfrm>
          <a:off x="2491936" y="1446313"/>
          <a:ext cx="790313" cy="790193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731" t="-8253" r="5731" b="-8253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688E13-A1E7-412A-9DD3-8809575AB06C}">
      <dsp:nvSpPr>
        <dsp:cNvPr id="0" name=""/>
        <dsp:cNvSpPr/>
      </dsp:nvSpPr>
      <dsp:spPr>
        <a:xfrm>
          <a:off x="2544183" y="613646"/>
          <a:ext cx="619271" cy="619314"/>
        </a:xfrm>
        <a:prstGeom prst="ellipse">
          <a:avLst/>
        </a:prstGeom>
        <a:solidFill>
          <a:schemeClr val="accent5">
            <a:hueOff val="-6302867"/>
            <a:satOff val="-8767"/>
            <a:lumOff val="-3362"/>
            <a:alphaOff val="0"/>
          </a:schemeClr>
        </a:solidFill>
        <a:ln w="12700" cap="flat" cmpd="sng" algn="ctr">
          <a:solidFill>
            <a:schemeClr val="accent5">
              <a:hueOff val="-6302867"/>
              <a:satOff val="-8767"/>
              <a:lumOff val="-33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181D0-7713-4BF4-BE27-CE3210C95E82}">
      <dsp:nvSpPr>
        <dsp:cNvPr id="0" name=""/>
        <dsp:cNvSpPr/>
      </dsp:nvSpPr>
      <dsp:spPr>
        <a:xfrm>
          <a:off x="3447242" y="3042175"/>
          <a:ext cx="217240" cy="216974"/>
        </a:xfrm>
        <a:prstGeom prst="donut">
          <a:avLst>
            <a:gd name="adj" fmla="val 746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577117-EED3-4E70-908E-CA28D77EEA01}">
      <dsp:nvSpPr>
        <dsp:cNvPr id="0" name=""/>
        <dsp:cNvSpPr/>
      </dsp:nvSpPr>
      <dsp:spPr>
        <a:xfrm>
          <a:off x="2580482" y="650193"/>
          <a:ext cx="546675" cy="546550"/>
        </a:xfrm>
        <a:prstGeom prst="ellipse">
          <a:avLst/>
        </a:prstGeom>
        <a:blipFill>
          <a:blip xmlns:r="http://schemas.openxmlformats.org/officeDocument/2006/relationships" r:embed="rId5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1B62AE-CD8E-43C1-9FED-2F2E4D37C486}">
      <dsp:nvSpPr>
        <dsp:cNvPr id="0" name=""/>
        <dsp:cNvSpPr/>
      </dsp:nvSpPr>
      <dsp:spPr>
        <a:xfrm>
          <a:off x="231478" y="1487470"/>
          <a:ext cx="1954060" cy="540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" numCol="1" spcCol="1270" anchor="b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/>
            <a:t>Michał Sobaszek</a:t>
          </a:r>
        </a:p>
      </dsp:txBody>
      <dsp:txXfrm>
        <a:off x="231478" y="1487470"/>
        <a:ext cx="1954060" cy="540467"/>
      </dsp:txXfrm>
    </dsp:sp>
    <dsp:sp modelId="{D39AD9EB-EBD7-4D57-AEBB-D6635324EB32}">
      <dsp:nvSpPr>
        <dsp:cNvPr id="0" name=""/>
        <dsp:cNvSpPr/>
      </dsp:nvSpPr>
      <dsp:spPr>
        <a:xfrm>
          <a:off x="3545688" y="2432559"/>
          <a:ext cx="1954060" cy="607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0" bIns="254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Paweł Jakóbczyk</a:t>
          </a:r>
        </a:p>
      </dsp:txBody>
      <dsp:txXfrm>
        <a:off x="3545688" y="2432559"/>
        <a:ext cx="1954060" cy="607790"/>
      </dsp:txXfrm>
    </dsp:sp>
    <dsp:sp modelId="{B83F7685-213C-46DB-99FE-EF8E89FD475A}">
      <dsp:nvSpPr>
        <dsp:cNvPr id="0" name=""/>
        <dsp:cNvSpPr/>
      </dsp:nvSpPr>
      <dsp:spPr>
        <a:xfrm>
          <a:off x="3473641" y="1446313"/>
          <a:ext cx="1954060" cy="790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/>
            <a:t>Bartłomiej Dec</a:t>
          </a:r>
        </a:p>
      </dsp:txBody>
      <dsp:txXfrm>
        <a:off x="3473641" y="1446313"/>
        <a:ext cx="1954060" cy="790193"/>
      </dsp:txXfrm>
    </dsp:sp>
    <dsp:sp modelId="{8C07CDA5-3FC3-4814-9B75-B159160718A5}">
      <dsp:nvSpPr>
        <dsp:cNvPr id="0" name=""/>
        <dsp:cNvSpPr/>
      </dsp:nvSpPr>
      <dsp:spPr>
        <a:xfrm>
          <a:off x="3302599" y="650193"/>
          <a:ext cx="1954060" cy="546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SanukPro-Medium"/>
            </a:rPr>
            <a:t>Patryk Sokołowski</a:t>
          </a:r>
        </a:p>
      </dsp:txBody>
      <dsp:txXfrm>
        <a:off x="3302599" y="650193"/>
        <a:ext cx="1954060" cy="54655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B9EFB-0E68-41F9-8CFB-F07398FAF1D7}">
      <dsp:nvSpPr>
        <dsp:cNvPr id="0" name=""/>
        <dsp:cNvSpPr/>
      </dsp:nvSpPr>
      <dsp:spPr>
        <a:xfrm>
          <a:off x="2418598" y="4185856"/>
          <a:ext cx="152906" cy="15290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54B94-A2B1-4032-B393-C5ABBA61C742}">
      <dsp:nvSpPr>
        <dsp:cNvPr id="0" name=""/>
        <dsp:cNvSpPr/>
      </dsp:nvSpPr>
      <dsp:spPr>
        <a:xfrm>
          <a:off x="2130370" y="4324607"/>
          <a:ext cx="152906" cy="152906"/>
        </a:xfrm>
        <a:prstGeom prst="ellipse">
          <a:avLst/>
        </a:prstGeom>
        <a:solidFill>
          <a:schemeClr val="accent5">
            <a:hueOff val="-668486"/>
            <a:satOff val="-930"/>
            <a:lumOff val="-357"/>
            <a:alphaOff val="0"/>
          </a:schemeClr>
        </a:solidFill>
        <a:ln w="12700" cap="flat" cmpd="sng" algn="ctr">
          <a:solidFill>
            <a:schemeClr val="accent5">
              <a:hueOff val="-668486"/>
              <a:satOff val="-930"/>
              <a:lumOff val="-3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F29051-4D85-4E85-B3C9-F6C8312A5312}">
      <dsp:nvSpPr>
        <dsp:cNvPr id="0" name=""/>
        <dsp:cNvSpPr/>
      </dsp:nvSpPr>
      <dsp:spPr>
        <a:xfrm>
          <a:off x="1828379" y="4434203"/>
          <a:ext cx="152906" cy="152906"/>
        </a:xfrm>
        <a:prstGeom prst="ellipse">
          <a:avLst/>
        </a:prstGeom>
        <a:solidFill>
          <a:schemeClr val="accent5">
            <a:hueOff val="-1336972"/>
            <a:satOff val="-1860"/>
            <a:lumOff val="-713"/>
            <a:alphaOff val="0"/>
          </a:schemeClr>
        </a:solidFill>
        <a:ln w="12700" cap="flat" cmpd="sng" algn="ctr">
          <a:solidFill>
            <a:schemeClr val="accent5">
              <a:hueOff val="-1336972"/>
              <a:satOff val="-1860"/>
              <a:lumOff val="-7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4A318-AE07-426D-943C-68D64A2AA66A}">
      <dsp:nvSpPr>
        <dsp:cNvPr id="0" name=""/>
        <dsp:cNvSpPr/>
      </dsp:nvSpPr>
      <dsp:spPr>
        <a:xfrm>
          <a:off x="3802402" y="2579695"/>
          <a:ext cx="152906" cy="152906"/>
        </a:xfrm>
        <a:prstGeom prst="ellipse">
          <a:avLst/>
        </a:prstGeom>
        <a:solidFill>
          <a:schemeClr val="accent5">
            <a:hueOff val="-2005458"/>
            <a:satOff val="-2789"/>
            <a:lumOff val="-1070"/>
            <a:alphaOff val="0"/>
          </a:schemeClr>
        </a:solidFill>
        <a:ln w="12700" cap="flat" cmpd="sng" algn="ctr">
          <a:solidFill>
            <a:schemeClr val="accent5">
              <a:hueOff val="-2005458"/>
              <a:satOff val="-2789"/>
              <a:lumOff val="-10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F1119A-9465-4617-9E94-0663437A58A9}">
      <dsp:nvSpPr>
        <dsp:cNvPr id="0" name=""/>
        <dsp:cNvSpPr/>
      </dsp:nvSpPr>
      <dsp:spPr>
        <a:xfrm>
          <a:off x="3686193" y="2862055"/>
          <a:ext cx="152906" cy="152906"/>
        </a:xfrm>
        <a:prstGeom prst="ellipse">
          <a:avLst/>
        </a:prstGeom>
        <a:solidFill>
          <a:schemeClr val="accent5">
            <a:hueOff val="-2673943"/>
            <a:satOff val="-3719"/>
            <a:lumOff val="-1426"/>
            <a:alphaOff val="0"/>
          </a:schemeClr>
        </a:solidFill>
        <a:ln w="12700" cap="flat" cmpd="sng" algn="ctr">
          <a:solidFill>
            <a:schemeClr val="accent5">
              <a:hueOff val="-2673943"/>
              <a:satOff val="-3719"/>
              <a:lumOff val="-14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6D8DC0-FA72-44CA-AF7F-6B87B33793FC}">
      <dsp:nvSpPr>
        <dsp:cNvPr id="0" name=""/>
        <dsp:cNvSpPr/>
      </dsp:nvSpPr>
      <dsp:spPr>
        <a:xfrm>
          <a:off x="3603624" y="454164"/>
          <a:ext cx="152906" cy="152906"/>
        </a:xfrm>
        <a:prstGeom prst="ellipse">
          <a:avLst/>
        </a:prstGeom>
        <a:solidFill>
          <a:schemeClr val="accent5">
            <a:hueOff val="-3342429"/>
            <a:satOff val="-4649"/>
            <a:lumOff val="-1783"/>
            <a:alphaOff val="0"/>
          </a:schemeClr>
        </a:solidFill>
        <a:ln w="12700" cap="flat" cmpd="sng" algn="ctr">
          <a:solidFill>
            <a:schemeClr val="accent5">
              <a:hueOff val="-3342429"/>
              <a:satOff val="-4649"/>
              <a:lumOff val="-17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1F441A-04BA-42F0-87AF-9B0CB242AE44}">
      <dsp:nvSpPr>
        <dsp:cNvPr id="0" name=""/>
        <dsp:cNvSpPr/>
      </dsp:nvSpPr>
      <dsp:spPr>
        <a:xfrm>
          <a:off x="3816164" y="319192"/>
          <a:ext cx="152906" cy="152906"/>
        </a:xfrm>
        <a:prstGeom prst="ellipse">
          <a:avLst/>
        </a:prstGeom>
        <a:solidFill>
          <a:schemeClr val="accent5">
            <a:hueOff val="-4010915"/>
            <a:satOff val="-5579"/>
            <a:lumOff val="-2139"/>
            <a:alphaOff val="0"/>
          </a:schemeClr>
        </a:solidFill>
        <a:ln w="12700" cap="flat" cmpd="sng" algn="ctr">
          <a:solidFill>
            <a:schemeClr val="accent5">
              <a:hueOff val="-4010915"/>
              <a:satOff val="-5579"/>
              <a:lumOff val="-21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20698F-E35E-4801-AA83-5C06D35C7375}">
      <dsp:nvSpPr>
        <dsp:cNvPr id="0" name=""/>
        <dsp:cNvSpPr/>
      </dsp:nvSpPr>
      <dsp:spPr>
        <a:xfrm>
          <a:off x="4028704" y="184221"/>
          <a:ext cx="152906" cy="152906"/>
        </a:xfrm>
        <a:prstGeom prst="ellipse">
          <a:avLst/>
        </a:prstGeom>
        <a:solidFill>
          <a:schemeClr val="accent5">
            <a:hueOff val="-4679401"/>
            <a:satOff val="-6509"/>
            <a:lumOff val="-2496"/>
            <a:alphaOff val="0"/>
          </a:schemeClr>
        </a:solidFill>
        <a:ln w="12700" cap="flat" cmpd="sng" algn="ctr">
          <a:solidFill>
            <a:schemeClr val="accent5">
              <a:hueOff val="-4679401"/>
              <a:satOff val="-6509"/>
              <a:lumOff val="-24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B2E9F-5CC1-438C-BB27-93493509289F}">
      <dsp:nvSpPr>
        <dsp:cNvPr id="0" name=""/>
        <dsp:cNvSpPr/>
      </dsp:nvSpPr>
      <dsp:spPr>
        <a:xfrm>
          <a:off x="4241244" y="319192"/>
          <a:ext cx="152906" cy="152906"/>
        </a:xfrm>
        <a:prstGeom prst="ellipse">
          <a:avLst/>
        </a:prstGeom>
        <a:solidFill>
          <a:schemeClr val="accent5">
            <a:hueOff val="-5347887"/>
            <a:satOff val="-7439"/>
            <a:lumOff val="-2852"/>
            <a:alphaOff val="0"/>
          </a:schemeClr>
        </a:solidFill>
        <a:ln w="12700" cap="flat" cmpd="sng" algn="ctr">
          <a:solidFill>
            <a:schemeClr val="accent5">
              <a:hueOff val="-5347887"/>
              <a:satOff val="-7439"/>
              <a:lumOff val="-28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47771B-89C9-444E-B9BC-4A7352DB48E4}">
      <dsp:nvSpPr>
        <dsp:cNvPr id="0" name=""/>
        <dsp:cNvSpPr/>
      </dsp:nvSpPr>
      <dsp:spPr>
        <a:xfrm>
          <a:off x="4453784" y="454164"/>
          <a:ext cx="152906" cy="152906"/>
        </a:xfrm>
        <a:prstGeom prst="ellipse">
          <a:avLst/>
        </a:prstGeom>
        <a:solidFill>
          <a:schemeClr val="accent5">
            <a:hueOff val="-6016373"/>
            <a:satOff val="-8368"/>
            <a:lumOff val="-3209"/>
            <a:alphaOff val="0"/>
          </a:schemeClr>
        </a:solidFill>
        <a:ln w="12700" cap="flat" cmpd="sng" algn="ctr">
          <a:solidFill>
            <a:schemeClr val="accent5">
              <a:hueOff val="-6016373"/>
              <a:satOff val="-8368"/>
              <a:lumOff val="-32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675214-48EE-4810-BAF5-B03FD5CBD1E4}">
      <dsp:nvSpPr>
        <dsp:cNvPr id="0" name=""/>
        <dsp:cNvSpPr/>
      </dsp:nvSpPr>
      <dsp:spPr>
        <a:xfrm>
          <a:off x="4028704" y="468741"/>
          <a:ext cx="152906" cy="152906"/>
        </a:xfrm>
        <a:prstGeom prst="ellipse">
          <a:avLst/>
        </a:prstGeom>
        <a:solidFill>
          <a:schemeClr val="accent5">
            <a:hueOff val="-6684859"/>
            <a:satOff val="-9298"/>
            <a:lumOff val="-3565"/>
            <a:alphaOff val="0"/>
          </a:schemeClr>
        </a:solidFill>
        <a:ln w="12700" cap="flat" cmpd="sng" algn="ctr">
          <a:solidFill>
            <a:schemeClr val="accent5">
              <a:hueOff val="-6684859"/>
              <a:satOff val="-9298"/>
              <a:lumOff val="-35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81FB26-7D88-4CF4-883E-09B743A2148D}">
      <dsp:nvSpPr>
        <dsp:cNvPr id="0" name=""/>
        <dsp:cNvSpPr/>
      </dsp:nvSpPr>
      <dsp:spPr>
        <a:xfrm>
          <a:off x="4028704" y="753800"/>
          <a:ext cx="152906" cy="152906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358529-C84B-45BE-AE28-3CC50ACE0A4F}">
      <dsp:nvSpPr>
        <dsp:cNvPr id="0" name=""/>
        <dsp:cNvSpPr/>
      </dsp:nvSpPr>
      <dsp:spPr>
        <a:xfrm>
          <a:off x="1082960" y="4759544"/>
          <a:ext cx="3298193" cy="88433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118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kern="1200" dirty="0">
              <a:latin typeface="SanukPro-Medium"/>
            </a:rPr>
            <a:t> </a:t>
          </a:r>
          <a:r>
            <a:rPr lang="pl-PL" sz="3600" kern="1200" dirty="0" err="1">
              <a:latin typeface="SanukPro-Medium"/>
            </a:rPr>
            <a:t>Soliton</a:t>
          </a:r>
          <a:endParaRPr lang="pl-PL" sz="3600" kern="1200" dirty="0"/>
        </a:p>
      </dsp:txBody>
      <dsp:txXfrm>
        <a:off x="1126130" y="4802714"/>
        <a:ext cx="3211853" cy="797993"/>
      </dsp:txXfrm>
    </dsp:sp>
    <dsp:sp modelId="{FDB6B8DC-74B8-4730-BDC3-D2819A2023E6}">
      <dsp:nvSpPr>
        <dsp:cNvPr id="0" name=""/>
        <dsp:cNvSpPr/>
      </dsp:nvSpPr>
      <dsp:spPr>
        <a:xfrm>
          <a:off x="168579" y="3892487"/>
          <a:ext cx="1529065" cy="1528957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665D8E-6347-480F-A10A-8EBE92FBB550}">
      <dsp:nvSpPr>
        <dsp:cNvPr id="0" name=""/>
        <dsp:cNvSpPr/>
      </dsp:nvSpPr>
      <dsp:spPr>
        <a:xfrm>
          <a:off x="3204538" y="3611207"/>
          <a:ext cx="3298193" cy="884333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118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kern="1200" dirty="0">
              <a:latin typeface="SanukPro-Medium"/>
            </a:rPr>
            <a:t> </a:t>
          </a:r>
          <a:r>
            <a:rPr lang="pl-PL" sz="3600" kern="1200" dirty="0" err="1">
              <a:latin typeface="SanukPro-Medium"/>
            </a:rPr>
            <a:t>Biophoton</a:t>
          </a:r>
          <a:endParaRPr lang="pl-PL" sz="3600" kern="1200" dirty="0"/>
        </a:p>
      </dsp:txBody>
      <dsp:txXfrm>
        <a:off x="3247708" y="3654377"/>
        <a:ext cx="3211853" cy="797993"/>
      </dsp:txXfrm>
    </dsp:sp>
    <dsp:sp modelId="{D7B2F5C0-24D4-4E05-A3CE-65CD21268D0C}">
      <dsp:nvSpPr>
        <dsp:cNvPr id="0" name=""/>
        <dsp:cNvSpPr/>
      </dsp:nvSpPr>
      <dsp:spPr>
        <a:xfrm>
          <a:off x="2290157" y="2744150"/>
          <a:ext cx="1529065" cy="1528957"/>
        </a:xfrm>
        <a:prstGeom prst="ellipse">
          <a:avLst/>
        </a:prstGeom>
        <a:solidFill>
          <a:schemeClr val="accent5">
            <a:tint val="50000"/>
            <a:hueOff val="-3694485"/>
            <a:satOff val="-6499"/>
            <a:lumOff val="-8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DBBDFD-2F38-45DA-8DC6-3CAD2728DEDA}">
      <dsp:nvSpPr>
        <dsp:cNvPr id="0" name=""/>
        <dsp:cNvSpPr/>
      </dsp:nvSpPr>
      <dsp:spPr>
        <a:xfrm>
          <a:off x="4178552" y="1869534"/>
          <a:ext cx="3298193" cy="884333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118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600" kern="1200" dirty="0">
              <a:latin typeface="SanukPro-Medium"/>
            </a:rPr>
            <a:t> </a:t>
          </a:r>
          <a:r>
            <a:rPr lang="pl-PL" sz="3600" kern="1200" dirty="0" err="1">
              <a:latin typeface="SanukPro-Medium"/>
            </a:rPr>
            <a:t>Optica</a:t>
          </a:r>
          <a:endParaRPr lang="pl-PL" sz="3600" kern="1200" dirty="0">
            <a:latin typeface="SanukPro-Medium"/>
          </a:endParaRPr>
        </a:p>
      </dsp:txBody>
      <dsp:txXfrm>
        <a:off x="4221722" y="1912704"/>
        <a:ext cx="3211853" cy="797993"/>
      </dsp:txXfrm>
    </dsp:sp>
    <dsp:sp modelId="{5AE4F014-549E-49F5-A8E7-1D0D65451CF1}">
      <dsp:nvSpPr>
        <dsp:cNvPr id="0" name=""/>
        <dsp:cNvSpPr/>
      </dsp:nvSpPr>
      <dsp:spPr>
        <a:xfrm>
          <a:off x="3264171" y="1002477"/>
          <a:ext cx="1529065" cy="1528957"/>
        </a:xfrm>
        <a:prstGeom prst="ellipse">
          <a:avLst/>
        </a:prstGeom>
        <a:solidFill>
          <a:schemeClr val="accent5">
            <a:tint val="50000"/>
            <a:hueOff val="-7388970"/>
            <a:satOff val="-12997"/>
            <a:lumOff val="-16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66BBD-9394-4FF9-8205-F2CEB2D99ED9}">
      <dsp:nvSpPr>
        <dsp:cNvPr id="0" name=""/>
        <dsp:cNvSpPr/>
      </dsp:nvSpPr>
      <dsp:spPr>
        <a:xfrm>
          <a:off x="2036915" y="3778284"/>
          <a:ext cx="2059762" cy="205987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9C8AE3-150E-4567-B80F-FD73F4C11895}">
      <dsp:nvSpPr>
        <dsp:cNvPr id="0" name=""/>
        <dsp:cNvSpPr/>
      </dsp:nvSpPr>
      <dsp:spPr>
        <a:xfrm>
          <a:off x="3350629" y="2261650"/>
          <a:ext cx="611601" cy="611433"/>
        </a:xfrm>
        <a:prstGeom prst="donut">
          <a:avLst>
            <a:gd name="adj" fmla="val 7460"/>
          </a:avLst>
        </a:prstGeom>
        <a:solidFill>
          <a:schemeClr val="accent5">
            <a:hueOff val="-919168"/>
            <a:satOff val="-1278"/>
            <a:lumOff val="-490"/>
            <a:alphaOff val="0"/>
          </a:schemeClr>
        </a:solidFill>
        <a:ln w="12700" cap="flat" cmpd="sng" algn="ctr">
          <a:solidFill>
            <a:schemeClr val="accent5">
              <a:hueOff val="-919168"/>
              <a:satOff val="-1278"/>
              <a:lumOff val="-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19876A-74A2-4D61-BD62-4A4FBD273CD8}">
      <dsp:nvSpPr>
        <dsp:cNvPr id="0" name=""/>
        <dsp:cNvSpPr/>
      </dsp:nvSpPr>
      <dsp:spPr>
        <a:xfrm>
          <a:off x="2116002" y="3857555"/>
          <a:ext cx="1901589" cy="190132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3A3286-36FC-418E-9652-B9A5881ED16F}">
      <dsp:nvSpPr>
        <dsp:cNvPr id="0" name=""/>
        <dsp:cNvSpPr/>
      </dsp:nvSpPr>
      <dsp:spPr>
        <a:xfrm>
          <a:off x="4246063" y="4167643"/>
          <a:ext cx="1077333" cy="1077731"/>
        </a:xfrm>
        <a:prstGeom prst="ellipse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FC59E-A4C2-4754-9E1F-32728A2A6F41}">
      <dsp:nvSpPr>
        <dsp:cNvPr id="0" name=""/>
        <dsp:cNvSpPr/>
      </dsp:nvSpPr>
      <dsp:spPr>
        <a:xfrm>
          <a:off x="4309333" y="4231176"/>
          <a:ext cx="950794" cy="95066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465ECA-5DFD-4BBA-839C-359DF856EC16}">
      <dsp:nvSpPr>
        <dsp:cNvPr id="0" name=""/>
        <dsp:cNvSpPr/>
      </dsp:nvSpPr>
      <dsp:spPr>
        <a:xfrm>
          <a:off x="3824269" y="2646929"/>
          <a:ext cx="1382255" cy="1381990"/>
        </a:xfrm>
        <a:prstGeom prst="ellipse">
          <a:avLst/>
        </a:prstGeom>
        <a:solidFill>
          <a:schemeClr val="accent5">
            <a:hueOff val="-2757504"/>
            <a:satOff val="-3835"/>
            <a:lumOff val="-1471"/>
            <a:alphaOff val="0"/>
          </a:schemeClr>
        </a:solidFill>
        <a:ln w="12700" cap="flat" cmpd="sng" algn="ctr">
          <a:solidFill>
            <a:schemeClr val="accent5">
              <a:hueOff val="-2757504"/>
              <a:satOff val="-3835"/>
              <a:lumOff val="-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70AFF1-01B3-43A3-A79A-4739055D9DC0}">
      <dsp:nvSpPr>
        <dsp:cNvPr id="0" name=""/>
        <dsp:cNvSpPr/>
      </dsp:nvSpPr>
      <dsp:spPr>
        <a:xfrm>
          <a:off x="5505296" y="122509"/>
          <a:ext cx="452550" cy="452891"/>
        </a:xfrm>
        <a:prstGeom prst="donut">
          <a:avLst>
            <a:gd name="adj" fmla="val 746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03D26E-4E76-48A7-87A2-27D1948142B8}">
      <dsp:nvSpPr>
        <dsp:cNvPr id="0" name=""/>
        <dsp:cNvSpPr/>
      </dsp:nvSpPr>
      <dsp:spPr>
        <a:xfrm>
          <a:off x="6184560" y="9432"/>
          <a:ext cx="226714" cy="226154"/>
        </a:xfrm>
        <a:prstGeom prst="donut">
          <a:avLst>
            <a:gd name="adj" fmla="val 7460"/>
          </a:avLst>
        </a:prstGeom>
        <a:solidFill>
          <a:schemeClr val="accent5">
            <a:hueOff val="-4595840"/>
            <a:satOff val="-6392"/>
            <a:lumOff val="-2451"/>
            <a:alphaOff val="0"/>
          </a:schemeClr>
        </a:solidFill>
        <a:ln w="12700" cap="flat" cmpd="sng" algn="ctr">
          <a:solidFill>
            <a:schemeClr val="accent5">
              <a:hueOff val="-4595840"/>
              <a:satOff val="-6392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3CD38-AEBB-452C-9204-4F1C6553D1A5}">
      <dsp:nvSpPr>
        <dsp:cNvPr id="0" name=""/>
        <dsp:cNvSpPr/>
      </dsp:nvSpPr>
      <dsp:spPr>
        <a:xfrm>
          <a:off x="3897204" y="2719788"/>
          <a:ext cx="1236384" cy="1235689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83FAB4-F51D-43D2-BD61-63E7BDE8AD34}">
      <dsp:nvSpPr>
        <dsp:cNvPr id="0" name=""/>
        <dsp:cNvSpPr/>
      </dsp:nvSpPr>
      <dsp:spPr>
        <a:xfrm>
          <a:off x="3978927" y="1417651"/>
          <a:ext cx="969248" cy="968733"/>
        </a:xfrm>
        <a:prstGeom prst="ellipse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47B34F-E98E-45FF-A541-4B625679DC09}">
      <dsp:nvSpPr>
        <dsp:cNvPr id="0" name=""/>
        <dsp:cNvSpPr/>
      </dsp:nvSpPr>
      <dsp:spPr>
        <a:xfrm>
          <a:off x="5391938" y="5215648"/>
          <a:ext cx="339193" cy="339814"/>
        </a:xfrm>
        <a:prstGeom prst="donut">
          <a:avLst>
            <a:gd name="adj" fmla="val 7460"/>
          </a:avLst>
        </a:prstGeom>
        <a:solidFill>
          <a:schemeClr val="accent5">
            <a:hueOff val="-6434176"/>
            <a:satOff val="-8949"/>
            <a:lumOff val="-3432"/>
            <a:alphaOff val="0"/>
          </a:schemeClr>
        </a:solidFill>
        <a:ln w="12700" cap="flat" cmpd="sng" algn="ctr">
          <a:solidFill>
            <a:schemeClr val="accent5">
              <a:hueOff val="-6434176"/>
              <a:satOff val="-8949"/>
              <a:lumOff val="-343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C8ACDD-2B28-42CC-A858-9BDEEE994063}">
      <dsp:nvSpPr>
        <dsp:cNvPr id="0" name=""/>
        <dsp:cNvSpPr/>
      </dsp:nvSpPr>
      <dsp:spPr>
        <a:xfrm>
          <a:off x="4036045" y="1474190"/>
          <a:ext cx="855012" cy="855073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97B179-AC3C-478C-891A-A081482AA2FF}">
      <dsp:nvSpPr>
        <dsp:cNvPr id="0" name=""/>
        <dsp:cNvSpPr/>
      </dsp:nvSpPr>
      <dsp:spPr>
        <a:xfrm>
          <a:off x="4658192" y="511868"/>
          <a:ext cx="898070" cy="898206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44C2C-4E1E-45C7-9C18-33935FCBD6B8}">
      <dsp:nvSpPr>
        <dsp:cNvPr id="0" name=""/>
        <dsp:cNvSpPr/>
      </dsp:nvSpPr>
      <dsp:spPr>
        <a:xfrm>
          <a:off x="4710916" y="564909"/>
          <a:ext cx="792622" cy="792123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EBC31-0966-4B77-9984-DB5CC391E2D0}">
      <dsp:nvSpPr>
        <dsp:cNvPr id="0" name=""/>
        <dsp:cNvSpPr/>
      </dsp:nvSpPr>
      <dsp:spPr>
        <a:xfrm>
          <a:off x="0" y="2719788"/>
          <a:ext cx="3056252" cy="961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" numCol="1" spcCol="1270" anchor="b" anchorCtr="0">
          <a:noAutofit/>
        </a:bodyPr>
        <a:lstStyle/>
        <a:p>
          <a:pPr marL="0" lvl="0" indent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/>
            <a:t> </a:t>
          </a:r>
        </a:p>
      </dsp:txBody>
      <dsp:txXfrm>
        <a:off x="0" y="2719788"/>
        <a:ext cx="3056252" cy="961739"/>
      </dsp:txXfrm>
    </dsp:sp>
    <dsp:sp modelId="{DD308AE2-03AE-4A02-9C96-EF0FAA081D6D}">
      <dsp:nvSpPr>
        <dsp:cNvPr id="0" name=""/>
        <dsp:cNvSpPr/>
      </dsp:nvSpPr>
      <dsp:spPr>
        <a:xfrm>
          <a:off x="5545718" y="4231176"/>
          <a:ext cx="3056252" cy="950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000" kern="1200"/>
            <a:t> </a:t>
          </a:r>
        </a:p>
      </dsp:txBody>
      <dsp:txXfrm>
        <a:off x="5545718" y="4231176"/>
        <a:ext cx="3056252" cy="950664"/>
      </dsp:txXfrm>
    </dsp:sp>
    <dsp:sp modelId="{50104A1A-F5DF-4676-9168-DFBF78E2ACD4}">
      <dsp:nvSpPr>
        <dsp:cNvPr id="0" name=""/>
        <dsp:cNvSpPr/>
      </dsp:nvSpPr>
      <dsp:spPr>
        <a:xfrm>
          <a:off x="5432360" y="2719788"/>
          <a:ext cx="3056252" cy="1235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/>
            <a:t> </a:t>
          </a:r>
        </a:p>
      </dsp:txBody>
      <dsp:txXfrm>
        <a:off x="5432360" y="2719788"/>
        <a:ext cx="3056252" cy="1235689"/>
      </dsp:txXfrm>
    </dsp:sp>
    <dsp:sp modelId="{FEFC2CA4-D071-42E7-A4F4-30047A4BF236}">
      <dsp:nvSpPr>
        <dsp:cNvPr id="0" name=""/>
        <dsp:cNvSpPr/>
      </dsp:nvSpPr>
      <dsp:spPr>
        <a:xfrm>
          <a:off x="5165224" y="1474190"/>
          <a:ext cx="3056252" cy="855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600" kern="1200"/>
        </a:p>
      </dsp:txBody>
      <dsp:txXfrm>
        <a:off x="5165224" y="1474190"/>
        <a:ext cx="3056252" cy="855073"/>
      </dsp:txXfrm>
    </dsp:sp>
    <dsp:sp modelId="{E2678C0C-CD2F-45A7-BFE7-8F51024E9566}">
      <dsp:nvSpPr>
        <dsp:cNvPr id="0" name=""/>
        <dsp:cNvSpPr/>
      </dsp:nvSpPr>
      <dsp:spPr>
        <a:xfrm>
          <a:off x="5731131" y="564909"/>
          <a:ext cx="3056252" cy="792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200" kern="1200"/>
        </a:p>
      </dsp:txBody>
      <dsp:txXfrm>
        <a:off x="5731131" y="564909"/>
        <a:ext cx="3056252" cy="79212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BEB8D-6A52-43FD-A809-592BE60F9448}">
      <dsp:nvSpPr>
        <dsp:cNvPr id="0" name=""/>
        <dsp:cNvSpPr/>
      </dsp:nvSpPr>
      <dsp:spPr>
        <a:xfrm>
          <a:off x="2080852" y="3449858"/>
          <a:ext cx="2103699" cy="210425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F3774-E1DE-460D-BD59-CA7FD6C959F4}">
      <dsp:nvSpPr>
        <dsp:cNvPr id="0" name=""/>
        <dsp:cNvSpPr/>
      </dsp:nvSpPr>
      <dsp:spPr>
        <a:xfrm>
          <a:off x="3422686" y="1900598"/>
          <a:ext cx="624783" cy="624438"/>
        </a:xfrm>
        <a:prstGeom prst="donut">
          <a:avLst>
            <a:gd name="adj" fmla="val 7460"/>
          </a:avLst>
        </a:prstGeom>
        <a:solidFill>
          <a:schemeClr val="accent5">
            <a:hueOff val="-1050478"/>
            <a:satOff val="-1461"/>
            <a:lumOff val="-560"/>
            <a:alphaOff val="0"/>
          </a:schemeClr>
        </a:solidFill>
        <a:ln w="12700" cap="flat" cmpd="sng" algn="ctr">
          <a:solidFill>
            <a:schemeClr val="accent5">
              <a:hueOff val="-1050478"/>
              <a:satOff val="-1461"/>
              <a:lumOff val="-5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7501C-1987-4A6F-94A4-59C34D7F9AF1}">
      <dsp:nvSpPr>
        <dsp:cNvPr id="0" name=""/>
        <dsp:cNvSpPr/>
      </dsp:nvSpPr>
      <dsp:spPr>
        <a:xfrm>
          <a:off x="2161696" y="3530872"/>
          <a:ext cx="1942890" cy="194223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C66BBD-9394-4FF9-8205-F2CEB2D99ED9}">
      <dsp:nvSpPr>
        <dsp:cNvPr id="0" name=""/>
        <dsp:cNvSpPr/>
      </dsp:nvSpPr>
      <dsp:spPr>
        <a:xfrm>
          <a:off x="4337452" y="3847563"/>
          <a:ext cx="1101059" cy="1100527"/>
        </a:xfrm>
        <a:prstGeom prst="ellipse">
          <a:avLst/>
        </a:prstGeom>
        <a:solidFill>
          <a:schemeClr val="accent5">
            <a:hueOff val="-2100956"/>
            <a:satOff val="-2922"/>
            <a:lumOff val="-1121"/>
            <a:alphaOff val="0"/>
          </a:schemeClr>
        </a:solidFill>
        <a:ln w="12700" cap="flat" cmpd="sng" algn="ctr">
          <a:solidFill>
            <a:schemeClr val="accent5">
              <a:hueOff val="-2100956"/>
              <a:satOff val="-2922"/>
              <a:lumOff val="-11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19876A-74A2-4D61-BD62-4A4FBD273CD8}">
      <dsp:nvSpPr>
        <dsp:cNvPr id="0" name=""/>
        <dsp:cNvSpPr/>
      </dsp:nvSpPr>
      <dsp:spPr>
        <a:xfrm>
          <a:off x="4402479" y="3912269"/>
          <a:ext cx="971005" cy="97111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63CBF1-0252-49F6-9B1A-5AB1358B0F27}">
      <dsp:nvSpPr>
        <dsp:cNvPr id="0" name=""/>
        <dsp:cNvSpPr/>
      </dsp:nvSpPr>
      <dsp:spPr>
        <a:xfrm>
          <a:off x="3906870" y="2293568"/>
          <a:ext cx="1411253" cy="1411431"/>
        </a:xfrm>
        <a:prstGeom prst="ellipse">
          <a:avLst/>
        </a:prstGeom>
        <a:solidFill>
          <a:schemeClr val="accent5">
            <a:hueOff val="-3151433"/>
            <a:satOff val="-4383"/>
            <a:lumOff val="-1681"/>
            <a:alphaOff val="0"/>
          </a:schemeClr>
        </a:solidFill>
        <a:ln w="12700" cap="flat" cmpd="sng" algn="ctr">
          <a:solidFill>
            <a:schemeClr val="accent5">
              <a:hueOff val="-3151433"/>
              <a:satOff val="-4383"/>
              <a:lumOff val="-1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FB7334-E8F5-44E0-8982-56693A827096}">
      <dsp:nvSpPr>
        <dsp:cNvPr id="0" name=""/>
        <dsp:cNvSpPr/>
      </dsp:nvSpPr>
      <dsp:spPr>
        <a:xfrm>
          <a:off x="4698614" y="524939"/>
          <a:ext cx="462216" cy="462410"/>
        </a:xfrm>
        <a:prstGeom prst="donut">
          <a:avLst>
            <a:gd name="adj" fmla="val 7460"/>
          </a:avLst>
        </a:prstGeom>
        <a:solidFill>
          <a:schemeClr val="accent5">
            <a:hueOff val="-4201911"/>
            <a:satOff val="-5845"/>
            <a:lumOff val="-2241"/>
            <a:alphaOff val="0"/>
          </a:schemeClr>
        </a:solidFill>
        <a:ln w="12700" cap="flat" cmpd="sng" algn="ctr">
          <a:solidFill>
            <a:schemeClr val="accent5">
              <a:hueOff val="-4201911"/>
              <a:satOff val="-5845"/>
              <a:lumOff val="-22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23DAF6-DF92-4F78-BF08-2EC44E6B1921}">
      <dsp:nvSpPr>
        <dsp:cNvPr id="0" name=""/>
        <dsp:cNvSpPr/>
      </dsp:nvSpPr>
      <dsp:spPr>
        <a:xfrm>
          <a:off x="5276824" y="293470"/>
          <a:ext cx="231108" cy="231468"/>
        </a:xfrm>
        <a:prstGeom prst="donut">
          <a:avLst>
            <a:gd name="adj" fmla="val 7460"/>
          </a:avLst>
        </a:prstGeom>
        <a:solidFill>
          <a:schemeClr val="accent5">
            <a:hueOff val="-5252389"/>
            <a:satOff val="-7306"/>
            <a:lumOff val="-2801"/>
            <a:alphaOff val="0"/>
          </a:schemeClr>
        </a:solidFill>
        <a:ln w="12700" cap="flat" cmpd="sng" algn="ctr">
          <a:solidFill>
            <a:schemeClr val="accent5">
              <a:hueOff val="-5252389"/>
              <a:satOff val="-7306"/>
              <a:lumOff val="-28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5B9AC2-78E5-49A4-B0F2-62CFE2BD0095}">
      <dsp:nvSpPr>
        <dsp:cNvPr id="0" name=""/>
        <dsp:cNvSpPr/>
      </dsp:nvSpPr>
      <dsp:spPr>
        <a:xfrm>
          <a:off x="3981563" y="2368269"/>
          <a:ext cx="1262747" cy="1262555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C271E6-8D75-4BCC-86A1-E59F14AAFD13}">
      <dsp:nvSpPr>
        <dsp:cNvPr id="0" name=""/>
        <dsp:cNvSpPr/>
      </dsp:nvSpPr>
      <dsp:spPr>
        <a:xfrm>
          <a:off x="4065043" y="1037852"/>
          <a:ext cx="989459" cy="989527"/>
        </a:xfrm>
        <a:prstGeom prst="ellipse">
          <a:avLst/>
        </a:prstGeom>
        <a:solidFill>
          <a:schemeClr val="accent5">
            <a:hueOff val="-6302867"/>
            <a:satOff val="-8767"/>
            <a:lumOff val="-3362"/>
            <a:alphaOff val="0"/>
          </a:schemeClr>
        </a:solidFill>
        <a:ln w="12700" cap="flat" cmpd="sng" algn="ctr">
          <a:solidFill>
            <a:schemeClr val="accent5">
              <a:hueOff val="-6302867"/>
              <a:satOff val="-8767"/>
              <a:lumOff val="-33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D5188F-C328-4271-86EF-4EE314D64682}">
      <dsp:nvSpPr>
        <dsp:cNvPr id="0" name=""/>
        <dsp:cNvSpPr/>
      </dsp:nvSpPr>
      <dsp:spPr>
        <a:xfrm>
          <a:off x="5507932" y="4918105"/>
          <a:ext cx="347101" cy="346676"/>
        </a:xfrm>
        <a:prstGeom prst="donut">
          <a:avLst>
            <a:gd name="adj" fmla="val 746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1FABFB-4215-42B8-AF47-A42AC7357422}">
      <dsp:nvSpPr>
        <dsp:cNvPr id="0" name=""/>
        <dsp:cNvSpPr/>
      </dsp:nvSpPr>
      <dsp:spPr>
        <a:xfrm>
          <a:off x="4123040" y="1096245"/>
          <a:ext cx="873465" cy="873267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5DC6F-3FEB-4056-999B-D3F51382D37D}">
      <dsp:nvSpPr>
        <dsp:cNvPr id="0" name=""/>
        <dsp:cNvSpPr/>
      </dsp:nvSpPr>
      <dsp:spPr>
        <a:xfrm>
          <a:off x="0" y="2368269"/>
          <a:ext cx="3122157" cy="1015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" numCol="1" spcCol="1270" anchor="b" anchorCtr="0">
          <a:noAutofit/>
        </a:bodyPr>
        <a:lstStyle/>
        <a:p>
          <a:pPr marL="0" lvl="0" indent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4400" kern="1200"/>
        </a:p>
      </dsp:txBody>
      <dsp:txXfrm>
        <a:off x="0" y="2368269"/>
        <a:ext cx="3122157" cy="1015830"/>
      </dsp:txXfrm>
    </dsp:sp>
    <dsp:sp modelId="{8ED54B5B-6F1F-4C7F-9F19-B12C9567FEEF}">
      <dsp:nvSpPr>
        <dsp:cNvPr id="0" name=""/>
        <dsp:cNvSpPr/>
      </dsp:nvSpPr>
      <dsp:spPr>
        <a:xfrm>
          <a:off x="5665226" y="3912269"/>
          <a:ext cx="3122157" cy="9711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kern="1200"/>
            <a:t> </a:t>
          </a:r>
        </a:p>
      </dsp:txBody>
      <dsp:txXfrm>
        <a:off x="5665226" y="3912269"/>
        <a:ext cx="3122157" cy="971115"/>
      </dsp:txXfrm>
    </dsp:sp>
    <dsp:sp modelId="{78C88AC6-D3DC-48CF-B2AF-59320BCAE8B7}">
      <dsp:nvSpPr>
        <dsp:cNvPr id="0" name=""/>
        <dsp:cNvSpPr/>
      </dsp:nvSpPr>
      <dsp:spPr>
        <a:xfrm>
          <a:off x="5550111" y="2368269"/>
          <a:ext cx="3122157" cy="12625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4400" kern="1200"/>
        </a:p>
      </dsp:txBody>
      <dsp:txXfrm>
        <a:off x="5550111" y="2368269"/>
        <a:ext cx="3122157" cy="1262555"/>
      </dsp:txXfrm>
    </dsp:sp>
    <dsp:sp modelId="{78360637-5BED-4868-8E79-28F819C53CDC}">
      <dsp:nvSpPr>
        <dsp:cNvPr id="0" name=""/>
        <dsp:cNvSpPr/>
      </dsp:nvSpPr>
      <dsp:spPr>
        <a:xfrm>
          <a:off x="5276824" y="1096245"/>
          <a:ext cx="3122157" cy="873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4400" kern="1200"/>
        </a:p>
      </dsp:txBody>
      <dsp:txXfrm>
        <a:off x="5276824" y="1096245"/>
        <a:ext cx="3122157" cy="87326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CE1A4-CDE3-4726-BC73-723BA9D1BD8E}">
      <dsp:nvSpPr>
        <dsp:cNvPr id="0" name=""/>
        <dsp:cNvSpPr/>
      </dsp:nvSpPr>
      <dsp:spPr>
        <a:xfrm>
          <a:off x="0" y="514055"/>
          <a:ext cx="5104615" cy="319038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E6268B-5FA0-43ED-A75B-1B7A379E046C}">
      <dsp:nvSpPr>
        <dsp:cNvPr id="0" name=""/>
        <dsp:cNvSpPr/>
      </dsp:nvSpPr>
      <dsp:spPr>
        <a:xfrm>
          <a:off x="502804" y="2886425"/>
          <a:ext cx="117406" cy="1174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E13AB4-C46D-42C1-8CA8-A556E0CD6B30}">
      <dsp:nvSpPr>
        <dsp:cNvPr id="0" name=""/>
        <dsp:cNvSpPr/>
      </dsp:nvSpPr>
      <dsp:spPr>
        <a:xfrm>
          <a:off x="561507" y="2945128"/>
          <a:ext cx="668704" cy="759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11" tIns="0" rIns="0" bIns="0" numCol="1" spcCol="1270" anchor="t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400" kern="1200"/>
            <a:t> </a:t>
          </a:r>
        </a:p>
      </dsp:txBody>
      <dsp:txXfrm>
        <a:off x="561507" y="2945128"/>
        <a:ext cx="668704" cy="759311"/>
      </dsp:txXfrm>
    </dsp:sp>
    <dsp:sp modelId="{AD0EFF00-7E56-405A-9229-7FED97D22972}">
      <dsp:nvSpPr>
        <dsp:cNvPr id="0" name=""/>
        <dsp:cNvSpPr/>
      </dsp:nvSpPr>
      <dsp:spPr>
        <a:xfrm>
          <a:off x="1138329" y="2275785"/>
          <a:ext cx="183766" cy="1837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D55AC8-CE0B-4775-9A33-657F64333261}">
      <dsp:nvSpPr>
        <dsp:cNvPr id="0" name=""/>
        <dsp:cNvSpPr/>
      </dsp:nvSpPr>
      <dsp:spPr>
        <a:xfrm>
          <a:off x="1230212" y="2367668"/>
          <a:ext cx="847366" cy="1336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374" tIns="0" rIns="0" bIns="0" numCol="1" spcCol="1270" anchor="t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400" kern="1200"/>
            <a:t> </a:t>
          </a:r>
        </a:p>
      </dsp:txBody>
      <dsp:txXfrm>
        <a:off x="1230212" y="2367668"/>
        <a:ext cx="847366" cy="1336771"/>
      </dsp:txXfrm>
    </dsp:sp>
    <dsp:sp modelId="{8F7783D4-1B62-494D-B017-AE64EDEC7B17}">
      <dsp:nvSpPr>
        <dsp:cNvPr id="0" name=""/>
        <dsp:cNvSpPr/>
      </dsp:nvSpPr>
      <dsp:spPr>
        <a:xfrm>
          <a:off x="1955067" y="1788932"/>
          <a:ext cx="245021" cy="2450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9A17B7-CD24-4FF4-9098-8A43BBD0A13C}">
      <dsp:nvSpPr>
        <dsp:cNvPr id="0" name=""/>
        <dsp:cNvSpPr/>
      </dsp:nvSpPr>
      <dsp:spPr>
        <a:xfrm>
          <a:off x="2077578" y="1911443"/>
          <a:ext cx="985190" cy="1792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832" tIns="0" rIns="0" bIns="0" numCol="1" spcCol="1270" anchor="t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400" kern="1200"/>
            <a:t> </a:t>
          </a:r>
        </a:p>
      </dsp:txBody>
      <dsp:txXfrm>
        <a:off x="2077578" y="1911443"/>
        <a:ext cx="985190" cy="1792996"/>
      </dsp:txXfrm>
    </dsp:sp>
    <dsp:sp modelId="{3FB627BC-121B-439D-8841-383008B7837B}">
      <dsp:nvSpPr>
        <dsp:cNvPr id="0" name=""/>
        <dsp:cNvSpPr/>
      </dsp:nvSpPr>
      <dsp:spPr>
        <a:xfrm>
          <a:off x="2904525" y="1408639"/>
          <a:ext cx="316486" cy="3164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C7402E-56C6-46DE-A4D0-0FC8D2B17038}">
      <dsp:nvSpPr>
        <dsp:cNvPr id="0" name=""/>
        <dsp:cNvSpPr/>
      </dsp:nvSpPr>
      <dsp:spPr>
        <a:xfrm>
          <a:off x="3062769" y="1566882"/>
          <a:ext cx="1020923" cy="21375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99" tIns="0" rIns="0" bIns="0" numCol="1" spcCol="1270" anchor="t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400" kern="1200"/>
            <a:t> </a:t>
          </a:r>
        </a:p>
      </dsp:txBody>
      <dsp:txXfrm>
        <a:off x="3062769" y="1566882"/>
        <a:ext cx="1020923" cy="2137557"/>
      </dsp:txXfrm>
    </dsp:sp>
    <dsp:sp modelId="{8F057C5E-ADE2-4B58-B4B8-07548AD60944}">
      <dsp:nvSpPr>
        <dsp:cNvPr id="0" name=""/>
        <dsp:cNvSpPr/>
      </dsp:nvSpPr>
      <dsp:spPr>
        <a:xfrm>
          <a:off x="3882059" y="1154684"/>
          <a:ext cx="403264" cy="4032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B165F1-2183-4C0D-94B3-7B28462AEA97}">
      <dsp:nvSpPr>
        <dsp:cNvPr id="0" name=""/>
        <dsp:cNvSpPr/>
      </dsp:nvSpPr>
      <dsp:spPr>
        <a:xfrm>
          <a:off x="4083692" y="1356316"/>
          <a:ext cx="1020923" cy="2348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682" tIns="0" rIns="0" bIns="0" numCol="1" spcCol="1270" anchor="t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400" kern="1200"/>
            <a:t> </a:t>
          </a:r>
        </a:p>
      </dsp:txBody>
      <dsp:txXfrm>
        <a:off x="4083692" y="1356316"/>
        <a:ext cx="1020923" cy="234812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ADD1D-465A-4217-A014-DA6C894D66A3}">
      <dsp:nvSpPr>
        <dsp:cNvPr id="0" name=""/>
        <dsp:cNvSpPr/>
      </dsp:nvSpPr>
      <dsp:spPr>
        <a:xfrm>
          <a:off x="0" y="110516"/>
          <a:ext cx="3117030" cy="2302346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908460-86DA-42EB-A54E-22EA4E16F2BB}">
      <dsp:nvSpPr>
        <dsp:cNvPr id="0" name=""/>
        <dsp:cNvSpPr/>
      </dsp:nvSpPr>
      <dsp:spPr>
        <a:xfrm>
          <a:off x="962774" y="1886878"/>
          <a:ext cx="1408260" cy="522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962774" y="1886878"/>
        <a:ext cx="1408260" cy="522464"/>
      </dsp:txXfrm>
    </dsp:sp>
    <dsp:sp modelId="{8F9E24A8-8E77-4671-9FD0-6AC339F3113E}">
      <dsp:nvSpPr>
        <dsp:cNvPr id="0" name=""/>
        <dsp:cNvSpPr/>
      </dsp:nvSpPr>
      <dsp:spPr>
        <a:xfrm>
          <a:off x="3351997" y="102497"/>
          <a:ext cx="2340261" cy="2303482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04DBD3-1D7A-4D8C-B320-538D9A551C06}">
      <dsp:nvSpPr>
        <dsp:cNvPr id="0" name=""/>
        <dsp:cNvSpPr/>
      </dsp:nvSpPr>
      <dsp:spPr>
        <a:xfrm>
          <a:off x="3832306" y="1886878"/>
          <a:ext cx="1408260" cy="522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3832306" y="1886878"/>
        <a:ext cx="1408260" cy="522464"/>
      </dsp:txXfrm>
    </dsp:sp>
    <dsp:sp modelId="{181CDD08-0435-443B-BBB6-53808D4565D9}">
      <dsp:nvSpPr>
        <dsp:cNvPr id="0" name=""/>
        <dsp:cNvSpPr/>
      </dsp:nvSpPr>
      <dsp:spPr>
        <a:xfrm>
          <a:off x="5797881" y="182643"/>
          <a:ext cx="2691974" cy="2214855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0" b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854B11-E1B6-4850-B7E3-6A0FC359116C}">
      <dsp:nvSpPr>
        <dsp:cNvPr id="0" name=""/>
        <dsp:cNvSpPr/>
      </dsp:nvSpPr>
      <dsp:spPr>
        <a:xfrm>
          <a:off x="6489309" y="1886878"/>
          <a:ext cx="1408260" cy="522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6489309" y="1886878"/>
        <a:ext cx="1408260" cy="522464"/>
      </dsp:txXfrm>
    </dsp:sp>
    <dsp:sp modelId="{E7DEF8EE-00A1-4908-AE56-6AE96BC959C7}">
      <dsp:nvSpPr>
        <dsp:cNvPr id="0" name=""/>
        <dsp:cNvSpPr/>
      </dsp:nvSpPr>
      <dsp:spPr>
        <a:xfrm rot="5400000">
          <a:off x="8685438" y="189246"/>
          <a:ext cx="2245063" cy="2171454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881411-69B2-4E37-BE01-61FE975F8324}">
      <dsp:nvSpPr>
        <dsp:cNvPr id="0" name=""/>
        <dsp:cNvSpPr/>
      </dsp:nvSpPr>
      <dsp:spPr>
        <a:xfrm>
          <a:off x="9098713" y="1886878"/>
          <a:ext cx="1408260" cy="522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 </a:t>
          </a:r>
          <a:endParaRPr lang="en-US" sz="2400" kern="1200" dirty="0"/>
        </a:p>
      </dsp:txBody>
      <dsp:txXfrm>
        <a:off x="9098713" y="1886878"/>
        <a:ext cx="1408260" cy="522464"/>
      </dsp:txXfrm>
    </dsp:sp>
    <dsp:sp modelId="{7DEE4DE3-1D03-46A6-8854-3B76144C3BFA}">
      <dsp:nvSpPr>
        <dsp:cNvPr id="0" name=""/>
        <dsp:cNvSpPr/>
      </dsp:nvSpPr>
      <dsp:spPr>
        <a:xfrm>
          <a:off x="911" y="2706646"/>
          <a:ext cx="2630208" cy="2197846"/>
        </a:xfrm>
        <a:prstGeom prst="roundRect">
          <a:avLst/>
        </a:prstGeom>
        <a:blipFill>
          <a:blip xmlns:r="http://schemas.openxmlformats.org/officeDocument/2006/relationships" r:embed="rId5"/>
          <a:srcRect/>
          <a:stretch>
            <a:fillRect t="-18000" b="-1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13CD46-ADFA-4F76-90A6-F43FED2FDED7}">
      <dsp:nvSpPr>
        <dsp:cNvPr id="0" name=""/>
        <dsp:cNvSpPr/>
      </dsp:nvSpPr>
      <dsp:spPr>
        <a:xfrm>
          <a:off x="611885" y="4290715"/>
          <a:ext cx="1408260" cy="522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 </a:t>
          </a:r>
        </a:p>
      </dsp:txBody>
      <dsp:txXfrm>
        <a:off x="611885" y="4290715"/>
        <a:ext cx="1408260" cy="522464"/>
      </dsp:txXfrm>
    </dsp:sp>
    <dsp:sp modelId="{6D4A5731-5282-46AA-B432-737947A33F9E}">
      <dsp:nvSpPr>
        <dsp:cNvPr id="0" name=""/>
        <dsp:cNvSpPr/>
      </dsp:nvSpPr>
      <dsp:spPr>
        <a:xfrm>
          <a:off x="2907944" y="2687715"/>
          <a:ext cx="2438614" cy="2216922"/>
        </a:xfrm>
        <a:prstGeom prst="roundRect">
          <a:avLst/>
        </a:prstGeom>
        <a:blipFill>
          <a:blip xmlns:r="http://schemas.openxmlformats.org/officeDocument/2006/relationships" r:embed="rId6"/>
          <a:srcRect/>
          <a:stretch>
            <a:fillRect t="-21000" b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43FE05-A378-4153-87CB-93B8BD2DF764}">
      <dsp:nvSpPr>
        <dsp:cNvPr id="0" name=""/>
        <dsp:cNvSpPr/>
      </dsp:nvSpPr>
      <dsp:spPr>
        <a:xfrm>
          <a:off x="3287182" y="4290715"/>
          <a:ext cx="1408260" cy="522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 </a:t>
          </a:r>
        </a:p>
      </dsp:txBody>
      <dsp:txXfrm>
        <a:off x="3287182" y="4290715"/>
        <a:ext cx="1408260" cy="522464"/>
      </dsp:txXfrm>
    </dsp:sp>
    <dsp:sp modelId="{C1A84848-393B-4E59-A736-A03C78EC4C48}">
      <dsp:nvSpPr>
        <dsp:cNvPr id="0" name=""/>
        <dsp:cNvSpPr/>
      </dsp:nvSpPr>
      <dsp:spPr>
        <a:xfrm>
          <a:off x="5595669" y="2637954"/>
          <a:ext cx="3135633" cy="2222540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1E0DE0-0F97-461D-86C4-3A6E949CFB08}">
      <dsp:nvSpPr>
        <dsp:cNvPr id="0" name=""/>
        <dsp:cNvSpPr/>
      </dsp:nvSpPr>
      <dsp:spPr>
        <a:xfrm>
          <a:off x="6215191" y="4290715"/>
          <a:ext cx="1408260" cy="522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215191" y="4290715"/>
        <a:ext cx="1408260" cy="522464"/>
      </dsp:txXfrm>
    </dsp:sp>
    <dsp:sp modelId="{107B722D-DF52-4370-84FE-45DD8594A63E}">
      <dsp:nvSpPr>
        <dsp:cNvPr id="0" name=""/>
        <dsp:cNvSpPr/>
      </dsp:nvSpPr>
      <dsp:spPr>
        <a:xfrm>
          <a:off x="8628023" y="2806803"/>
          <a:ext cx="2404830" cy="1979841"/>
        </a:xfrm>
        <a:prstGeom prst="roundRect">
          <a:avLst/>
        </a:prstGeom>
        <a:blipFill>
          <a:blip xmlns:r="http://schemas.openxmlformats.org/officeDocument/2006/relationships" r:embed="rId8"/>
          <a:srcRect/>
          <a:stretch>
            <a:fillRect t="-28000" b="-2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BE1809-8BCB-42C6-9821-4C836ECD764C}">
      <dsp:nvSpPr>
        <dsp:cNvPr id="0" name=""/>
        <dsp:cNvSpPr/>
      </dsp:nvSpPr>
      <dsp:spPr>
        <a:xfrm>
          <a:off x="9126308" y="4281870"/>
          <a:ext cx="1408260" cy="522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/>
            <a:t> </a:t>
          </a:r>
        </a:p>
      </dsp:txBody>
      <dsp:txXfrm>
        <a:off x="9126308" y="4281870"/>
        <a:ext cx="1408260" cy="5224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832C9209-3986-4F4F-9798-10F567A8CCA9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3D69ED95-A86B-4031-854D-4CD9141382A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2402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C0A77C91-10B1-43B2-BE9C-19E168F96446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09931" y="4925407"/>
            <a:ext cx="5679440" cy="4029879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3507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86DFD56A-32A1-4D9A-BC80-736493FF959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8681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DFD56A-32A1-4D9A-BC80-736493FF959D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3964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DFD56A-32A1-4D9A-BC80-736493FF959D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3983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DFD56A-32A1-4D9A-BC80-736493FF959D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6131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DFD56A-32A1-4D9A-BC80-736493FF959D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3074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A5661-5AF3-ED86-0676-30445CD63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0AC75A7-EC53-8A01-3A57-0A550813FA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E938DEC-D131-09CF-457D-29622BF1F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A78A76D-855A-6BAD-2568-6B73768A7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DFD56A-32A1-4D9A-BC80-736493FF959D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481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Excel_Worksheet2.xlsx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bg>
      <p:bgPr>
        <a:solidFill>
          <a:srgbClr val="0037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1"/>
          <p:cNvSpPr>
            <a:spLocks noGrp="1"/>
          </p:cNvSpPr>
          <p:nvPr>
            <p:ph type="title"/>
          </p:nvPr>
        </p:nvSpPr>
        <p:spPr>
          <a:xfrm>
            <a:off x="2409600" y="4406901"/>
            <a:ext cx="7420800" cy="1362075"/>
          </a:xfrm>
        </p:spPr>
        <p:txBody>
          <a:bodyPr anchor="t">
            <a:normAutofit/>
          </a:bodyPr>
          <a:lstStyle>
            <a:lvl1pPr algn="ctr">
              <a:defRPr sz="2600" b="0" cap="none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9" name="Symbol zastępczy tekstu 8"/>
          <p:cNvSpPr>
            <a:spLocks noGrp="1"/>
          </p:cNvSpPr>
          <p:nvPr>
            <p:ph type="body" sz="quarter" idx="10"/>
          </p:nvPr>
        </p:nvSpPr>
        <p:spPr>
          <a:xfrm>
            <a:off x="2409601" y="5615473"/>
            <a:ext cx="7420800" cy="35547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latin typeface="+mj-lt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pic>
        <p:nvPicPr>
          <p:cNvPr id="3" name="Obraz 2" descr="pg_logo_bialy.eps">
            <a:extLst>
              <a:ext uri="{FF2B5EF4-FFF2-40B4-BE49-F238E27FC236}">
                <a16:creationId xmlns:a16="http://schemas.microsoft.com/office/drawing/2014/main" id="{667575C3-58DA-3255-7266-C2B3129AB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179" y="1638299"/>
            <a:ext cx="2247641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26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039805" y="536730"/>
            <a:ext cx="6152196" cy="281637"/>
          </a:xfrm>
        </p:spPr>
        <p:txBody>
          <a:bodyPr anchor="t">
            <a:noAutofit/>
          </a:bodyPr>
          <a:lstStyle>
            <a:lvl1pPr algn="l"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817298"/>
            <a:ext cx="9144000" cy="1655762"/>
          </a:xfrm>
        </p:spPr>
        <p:txBody>
          <a:bodyPr>
            <a:normAutofit/>
          </a:bodyPr>
          <a:lstStyle>
            <a:lvl1pPr marL="285750" indent="-285750" algn="l">
              <a:buClr>
                <a:srgbClr val="E31B23"/>
              </a:buClr>
              <a:buFont typeface="Wingdings" panose="05000000000000000000" pitchFamily="2" charset="2"/>
              <a:buChar char="§"/>
              <a:defRPr sz="1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tekstu</a:t>
            </a:r>
          </a:p>
        </p:txBody>
      </p:sp>
      <p:pic>
        <p:nvPicPr>
          <p:cNvPr id="8" name="Obraz 2" descr="Bez nazwy-10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13394" r="9949"/>
          <a:stretch/>
        </p:blipFill>
        <p:spPr bwMode="auto">
          <a:xfrm>
            <a:off x="182400" y="106724"/>
            <a:ext cx="3650765" cy="14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ytuł 1"/>
          <p:cNvSpPr txBox="1">
            <a:spLocks/>
          </p:cNvSpPr>
          <p:nvPr userDrawn="1"/>
        </p:nvSpPr>
        <p:spPr>
          <a:xfrm>
            <a:off x="0" y="1431395"/>
            <a:ext cx="12192000" cy="794956"/>
          </a:xfrm>
          <a:prstGeom prst="rect">
            <a:avLst/>
          </a:prstGeom>
          <a:solidFill>
            <a:srgbClr val="E31B23"/>
          </a:solidFill>
        </p:spPr>
        <p:txBody>
          <a:bodyPr vert="horz" lIns="828000" tIns="25200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1800">
              <a:solidFill>
                <a:schemeClr val="bg1"/>
              </a:solidFill>
            </a:endParaRPr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0"/>
          </p:nvPr>
        </p:nvSpPr>
        <p:spPr>
          <a:xfrm>
            <a:off x="697361" y="1687761"/>
            <a:ext cx="5585883" cy="406715"/>
          </a:xfrm>
        </p:spPr>
        <p:txBody>
          <a:bodyPr>
            <a:normAutofit/>
          </a:bodyPr>
          <a:lstStyle>
            <a:lvl1pPr marL="0" indent="0">
              <a:buNone/>
              <a:defRPr lang="pl-PL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/>
              <a:t>Kliknij, aby edytować style</a:t>
            </a:r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54" y="474086"/>
            <a:ext cx="1330476" cy="598715"/>
          </a:xfrm>
          <a:prstGeom prst="rect">
            <a:avLst/>
          </a:prstGeom>
        </p:spPr>
      </p:pic>
      <p:cxnSp>
        <p:nvCxnSpPr>
          <p:cNvPr id="12" name="Łącznik prosty 11"/>
          <p:cNvCxnSpPr/>
          <p:nvPr userDrawn="1"/>
        </p:nvCxnSpPr>
        <p:spPr>
          <a:xfrm>
            <a:off x="5657087" y="581983"/>
            <a:ext cx="0" cy="414247"/>
          </a:xfrm>
          <a:prstGeom prst="line">
            <a:avLst/>
          </a:prstGeom>
          <a:ln w="12700">
            <a:solidFill>
              <a:srgbClr val="003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72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D20926-FAA8-4AA4-A9AD-BE5E3351A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4635D99-67DE-44D5-BCF3-1FD2FA48B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0342D-BFEB-4330-B4F3-C064C2945100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112BD1D-409A-450D-8C4B-E784F760B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5661563-0589-4FFC-9FCF-57FA5BDA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9794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>
            <a:spLocks noGrp="1"/>
          </p:cNvSpPr>
          <p:nvPr>
            <p:ph type="ctrTitle"/>
          </p:nvPr>
        </p:nvSpPr>
        <p:spPr>
          <a:xfrm>
            <a:off x="5721921" y="364650"/>
            <a:ext cx="4614147" cy="281637"/>
          </a:xfrm>
        </p:spPr>
        <p:txBody>
          <a:bodyPr anchor="t">
            <a:noAutofit/>
          </a:bodyPr>
          <a:lstStyle>
            <a:lvl1pPr algn="l"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cxnSp>
        <p:nvCxnSpPr>
          <p:cNvPr id="11" name="Łącznik prosty 10"/>
          <p:cNvCxnSpPr/>
          <p:nvPr userDrawn="1"/>
        </p:nvCxnSpPr>
        <p:spPr>
          <a:xfrm>
            <a:off x="5259757" y="348505"/>
            <a:ext cx="0" cy="414247"/>
          </a:xfrm>
          <a:prstGeom prst="line">
            <a:avLst/>
          </a:prstGeom>
          <a:ln w="12700">
            <a:solidFill>
              <a:srgbClr val="003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az 3">
            <a:extLst>
              <a:ext uri="{FF2B5EF4-FFF2-40B4-BE49-F238E27FC236}">
                <a16:creationId xmlns:a16="http://schemas.microsoft.com/office/drawing/2014/main" id="{5288A776-DF8A-4001-E914-FD14D6CB9D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74798" y="252605"/>
            <a:ext cx="1625425" cy="598716"/>
          </a:xfrm>
          <a:prstGeom prst="rect">
            <a:avLst/>
          </a:prstGeom>
        </p:spPr>
      </p:pic>
      <p:pic>
        <p:nvPicPr>
          <p:cNvPr id="5" name="Obraz 2" descr="Bez nazwy-10.pdf">
            <a:extLst>
              <a:ext uri="{FF2B5EF4-FFF2-40B4-BE49-F238E27FC236}">
                <a16:creationId xmlns:a16="http://schemas.microsoft.com/office/drawing/2014/main" id="{228B092B-BE0A-7710-1796-4152605978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13394" r="9949"/>
          <a:stretch/>
        </p:blipFill>
        <p:spPr bwMode="auto">
          <a:xfrm>
            <a:off x="-106125" y="-124596"/>
            <a:ext cx="2738074" cy="14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B95BE875-7AFD-3B9D-A856-68F274F775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647" y="252606"/>
            <a:ext cx="997857" cy="598715"/>
          </a:xfrm>
          <a:prstGeom prst="rect">
            <a:avLst/>
          </a:prstGeom>
        </p:spPr>
      </p:pic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B985313E-CF64-B9DD-243F-732D8FA68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8608" y="6310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E4E4C-188F-43B4-9E25-398DACDF1415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3" name="Podtytuł 2">
            <a:extLst>
              <a:ext uri="{FF2B5EF4-FFF2-40B4-BE49-F238E27FC236}">
                <a16:creationId xmlns:a16="http://schemas.microsoft.com/office/drawing/2014/main" id="{FE5963F1-CDF9-9EFE-A990-FF2F6AD6B8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6234" y="1399238"/>
            <a:ext cx="6367422" cy="4493562"/>
          </a:xfrm>
        </p:spPr>
        <p:txBody>
          <a:bodyPr>
            <a:normAutofit/>
          </a:bodyPr>
          <a:lstStyle>
            <a:lvl1pPr marL="285750" indent="-285750" algn="l">
              <a:buClr>
                <a:srgbClr val="E31B23"/>
              </a:buClr>
              <a:buFont typeface="Wingdings" panose="05000000000000000000" pitchFamily="2" charset="2"/>
              <a:buChar char="§"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tekstu</a:t>
            </a:r>
          </a:p>
        </p:txBody>
      </p:sp>
    </p:spTree>
    <p:extLst>
      <p:ext uri="{BB962C8B-B14F-4D97-AF65-F5344CB8AC3E}">
        <p14:creationId xmlns:p14="http://schemas.microsoft.com/office/powerpoint/2010/main" val="71075605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Wykres 27"/>
          <p:cNvGraphicFramePr/>
          <p:nvPr userDrawn="1">
            <p:extLst>
              <p:ext uri="{D42A27DB-BD31-4B8C-83A1-F6EECF244321}">
                <p14:modId xmlns:p14="http://schemas.microsoft.com/office/powerpoint/2010/main" val="4085736609"/>
              </p:ext>
            </p:extLst>
          </p:nvPr>
        </p:nvGraphicFramePr>
        <p:xfrm>
          <a:off x="1030433" y="2534935"/>
          <a:ext cx="10232652" cy="3473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ytuł 1"/>
          <p:cNvSpPr txBox="1">
            <a:spLocks/>
          </p:cNvSpPr>
          <p:nvPr userDrawn="1"/>
        </p:nvSpPr>
        <p:spPr>
          <a:xfrm>
            <a:off x="1" y="1439142"/>
            <a:ext cx="7053943" cy="457107"/>
          </a:xfrm>
          <a:prstGeom prst="rect">
            <a:avLst/>
          </a:prstGeom>
          <a:solidFill>
            <a:srgbClr val="E31B23"/>
          </a:solidFill>
        </p:spPr>
        <p:txBody>
          <a:bodyPr vert="horz" lIns="828000" tIns="10800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Kliknij, aby edytować styl</a:t>
            </a:r>
          </a:p>
        </p:txBody>
      </p:sp>
      <p:sp>
        <p:nvSpPr>
          <p:cNvPr id="7" name="Tytuł 1"/>
          <p:cNvSpPr>
            <a:spLocks noGrp="1"/>
          </p:cNvSpPr>
          <p:nvPr>
            <p:ph type="ctrTitle"/>
          </p:nvPr>
        </p:nvSpPr>
        <p:spPr>
          <a:xfrm>
            <a:off x="6039805" y="536730"/>
            <a:ext cx="6152196" cy="281637"/>
          </a:xfrm>
        </p:spPr>
        <p:txBody>
          <a:bodyPr anchor="t">
            <a:noAutofit/>
          </a:bodyPr>
          <a:lstStyle>
            <a:lvl1pPr algn="l"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8" name="Obraz 2" descr="Bez nazwy-10.pdf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13394" r="9949"/>
          <a:stretch/>
        </p:blipFill>
        <p:spPr bwMode="auto">
          <a:xfrm>
            <a:off x="182400" y="106724"/>
            <a:ext cx="3650765" cy="14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54" y="474086"/>
            <a:ext cx="1330476" cy="598715"/>
          </a:xfrm>
          <a:prstGeom prst="rect">
            <a:avLst/>
          </a:prstGeom>
        </p:spPr>
      </p:pic>
      <p:cxnSp>
        <p:nvCxnSpPr>
          <p:cNvPr id="10" name="Łącznik prosty 9"/>
          <p:cNvCxnSpPr/>
          <p:nvPr userDrawn="1"/>
        </p:nvCxnSpPr>
        <p:spPr>
          <a:xfrm>
            <a:off x="5657087" y="581983"/>
            <a:ext cx="0" cy="414247"/>
          </a:xfrm>
          <a:prstGeom prst="line">
            <a:avLst/>
          </a:prstGeom>
          <a:ln w="12700">
            <a:solidFill>
              <a:srgbClr val="003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055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 txBox="1">
            <a:spLocks/>
          </p:cNvSpPr>
          <p:nvPr userDrawn="1"/>
        </p:nvSpPr>
        <p:spPr>
          <a:xfrm>
            <a:off x="1" y="1439142"/>
            <a:ext cx="7053943" cy="457107"/>
          </a:xfrm>
          <a:prstGeom prst="rect">
            <a:avLst/>
          </a:prstGeom>
          <a:solidFill>
            <a:srgbClr val="E31B23"/>
          </a:solidFill>
        </p:spPr>
        <p:txBody>
          <a:bodyPr vert="horz" lIns="828000" tIns="10800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1800">
              <a:solidFill>
                <a:schemeClr val="bg1"/>
              </a:solidFill>
            </a:endParaRPr>
          </a:p>
        </p:txBody>
      </p:sp>
      <p:graphicFrame>
        <p:nvGraphicFramePr>
          <p:cNvPr id="5" name="Wykres 4"/>
          <p:cNvGraphicFramePr/>
          <p:nvPr userDrawn="1">
            <p:extLst>
              <p:ext uri="{D42A27DB-BD31-4B8C-83A1-F6EECF244321}">
                <p14:modId xmlns:p14="http://schemas.microsoft.com/office/powerpoint/2010/main" val="173845463"/>
              </p:ext>
            </p:extLst>
          </p:nvPr>
        </p:nvGraphicFramePr>
        <p:xfrm>
          <a:off x="634221" y="2606400"/>
          <a:ext cx="5932800" cy="296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ymbol zastępczy wykresu 2"/>
          <p:cNvSpPr>
            <a:spLocks noGrp="1"/>
          </p:cNvSpPr>
          <p:nvPr>
            <p:ph type="chart" sz="quarter" idx="10"/>
          </p:nvPr>
        </p:nvSpPr>
        <p:spPr>
          <a:xfrm>
            <a:off x="7247467" y="2254251"/>
            <a:ext cx="4686300" cy="305911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l-PL"/>
          </a:p>
        </p:txBody>
      </p:sp>
      <p:sp>
        <p:nvSpPr>
          <p:cNvPr id="9" name="Symbol zastępczy tekstu 5"/>
          <p:cNvSpPr>
            <a:spLocks noGrp="1"/>
          </p:cNvSpPr>
          <p:nvPr>
            <p:ph type="body" sz="quarter" idx="11"/>
          </p:nvPr>
        </p:nvSpPr>
        <p:spPr>
          <a:xfrm>
            <a:off x="697361" y="1476743"/>
            <a:ext cx="5585883" cy="406715"/>
          </a:xfrm>
        </p:spPr>
        <p:txBody>
          <a:bodyPr>
            <a:normAutofit/>
          </a:bodyPr>
          <a:lstStyle>
            <a:lvl1pPr marL="0" indent="0">
              <a:buNone/>
              <a:defRPr lang="pl-PL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/>
              <a:t>Kliknij, aby edytować style</a:t>
            </a:r>
          </a:p>
        </p:txBody>
      </p:sp>
      <p:sp>
        <p:nvSpPr>
          <p:cNvPr id="8" name="Tytuł 1"/>
          <p:cNvSpPr>
            <a:spLocks noGrp="1"/>
          </p:cNvSpPr>
          <p:nvPr>
            <p:ph type="ctrTitle"/>
          </p:nvPr>
        </p:nvSpPr>
        <p:spPr>
          <a:xfrm>
            <a:off x="6039805" y="536730"/>
            <a:ext cx="6152196" cy="281637"/>
          </a:xfrm>
        </p:spPr>
        <p:txBody>
          <a:bodyPr anchor="t">
            <a:noAutofit/>
          </a:bodyPr>
          <a:lstStyle>
            <a:lvl1pPr algn="l"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10" name="Obraz 2" descr="Bez nazwy-10.pdf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13394" r="9949"/>
          <a:stretch/>
        </p:blipFill>
        <p:spPr bwMode="auto">
          <a:xfrm>
            <a:off x="182400" y="106724"/>
            <a:ext cx="3650765" cy="14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54" y="474086"/>
            <a:ext cx="1330476" cy="598715"/>
          </a:xfrm>
          <a:prstGeom prst="rect">
            <a:avLst/>
          </a:prstGeom>
        </p:spPr>
      </p:pic>
      <p:cxnSp>
        <p:nvCxnSpPr>
          <p:cNvPr id="14" name="Łącznik prosty 13"/>
          <p:cNvCxnSpPr/>
          <p:nvPr userDrawn="1"/>
        </p:nvCxnSpPr>
        <p:spPr>
          <a:xfrm>
            <a:off x="5657087" y="581983"/>
            <a:ext cx="0" cy="414247"/>
          </a:xfrm>
          <a:prstGeom prst="line">
            <a:avLst/>
          </a:prstGeom>
          <a:ln w="12700">
            <a:solidFill>
              <a:srgbClr val="003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84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 txBox="1">
            <a:spLocks/>
          </p:cNvSpPr>
          <p:nvPr userDrawn="1"/>
        </p:nvSpPr>
        <p:spPr>
          <a:xfrm>
            <a:off x="1" y="1439142"/>
            <a:ext cx="7053943" cy="457107"/>
          </a:xfrm>
          <a:prstGeom prst="rect">
            <a:avLst/>
          </a:prstGeom>
          <a:solidFill>
            <a:srgbClr val="E31B23"/>
          </a:solidFill>
        </p:spPr>
        <p:txBody>
          <a:bodyPr vert="horz" lIns="828000" tIns="10800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1800">
              <a:solidFill>
                <a:schemeClr val="bg1"/>
              </a:solidFill>
            </a:endParaRPr>
          </a:p>
        </p:txBody>
      </p:sp>
      <p:sp>
        <p:nvSpPr>
          <p:cNvPr id="3" name="Symbol zastępczy wykresu 2"/>
          <p:cNvSpPr>
            <a:spLocks noGrp="1"/>
          </p:cNvSpPr>
          <p:nvPr>
            <p:ph type="chart" sz="quarter" idx="10"/>
          </p:nvPr>
        </p:nvSpPr>
        <p:spPr>
          <a:xfrm>
            <a:off x="1183821" y="2704771"/>
            <a:ext cx="4686300" cy="305911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l-PL"/>
          </a:p>
        </p:txBody>
      </p:sp>
      <p:sp>
        <p:nvSpPr>
          <p:cNvPr id="9" name="Symbol zastępczy tekstu 5"/>
          <p:cNvSpPr>
            <a:spLocks noGrp="1"/>
          </p:cNvSpPr>
          <p:nvPr>
            <p:ph type="body" sz="quarter" idx="11"/>
          </p:nvPr>
        </p:nvSpPr>
        <p:spPr>
          <a:xfrm>
            <a:off x="697361" y="1476743"/>
            <a:ext cx="5585883" cy="406715"/>
          </a:xfrm>
        </p:spPr>
        <p:txBody>
          <a:bodyPr>
            <a:normAutofit/>
          </a:bodyPr>
          <a:lstStyle>
            <a:lvl1pPr marL="0" indent="0">
              <a:buNone/>
              <a:defRPr lang="pl-PL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/>
              <a:t>Kliknij, aby edytować style</a:t>
            </a:r>
          </a:p>
        </p:txBody>
      </p:sp>
      <p:sp>
        <p:nvSpPr>
          <p:cNvPr id="7" name="Tytuł 1"/>
          <p:cNvSpPr>
            <a:spLocks noGrp="1"/>
          </p:cNvSpPr>
          <p:nvPr>
            <p:ph type="ctrTitle"/>
          </p:nvPr>
        </p:nvSpPr>
        <p:spPr>
          <a:xfrm>
            <a:off x="6039805" y="536730"/>
            <a:ext cx="6152196" cy="281637"/>
          </a:xfrm>
        </p:spPr>
        <p:txBody>
          <a:bodyPr anchor="t">
            <a:noAutofit/>
          </a:bodyPr>
          <a:lstStyle>
            <a:lvl1pPr algn="l"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8" name="Obraz 2" descr="Bez nazwy-10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13394" r="9949"/>
          <a:stretch/>
        </p:blipFill>
        <p:spPr bwMode="auto">
          <a:xfrm>
            <a:off x="182400" y="106724"/>
            <a:ext cx="3650765" cy="14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54" y="474086"/>
            <a:ext cx="1330476" cy="598715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5657087" y="581983"/>
            <a:ext cx="0" cy="414247"/>
          </a:xfrm>
          <a:prstGeom prst="line">
            <a:avLst/>
          </a:prstGeom>
          <a:ln w="12700">
            <a:solidFill>
              <a:srgbClr val="003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818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iekt 6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323268196"/>
              </p:ext>
            </p:extLst>
          </p:nvPr>
        </p:nvGraphicFramePr>
        <p:xfrm>
          <a:off x="1121833" y="2517775"/>
          <a:ext cx="6292851" cy="201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rkusz" r:id="rId2" imgW="3057635" imgH="1304857" progId="Excel.Sheet.12">
                  <p:embed/>
                </p:oleObj>
              </mc:Choice>
              <mc:Fallback>
                <p:oleObj name="Arkusz" r:id="rId2" imgW="3057635" imgH="1304857" progId="Excel.Sheet.12">
                  <p:embed/>
                  <p:pic>
                    <p:nvPicPr>
                      <p:cNvPr id="7" name="Obiek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1833" y="2517775"/>
                        <a:ext cx="6292851" cy="20129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3767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ytuł 1"/>
          <p:cNvSpPr txBox="1">
            <a:spLocks/>
          </p:cNvSpPr>
          <p:nvPr userDrawn="1"/>
        </p:nvSpPr>
        <p:spPr>
          <a:xfrm>
            <a:off x="1" y="1439142"/>
            <a:ext cx="7053943" cy="457107"/>
          </a:xfrm>
          <a:prstGeom prst="rect">
            <a:avLst/>
          </a:prstGeom>
          <a:solidFill>
            <a:srgbClr val="E31B23"/>
          </a:solidFill>
        </p:spPr>
        <p:txBody>
          <a:bodyPr vert="horz" lIns="828000" tIns="10800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Kliknij, aby edytować styl</a:t>
            </a:r>
          </a:p>
        </p:txBody>
      </p:sp>
      <p:pic>
        <p:nvPicPr>
          <p:cNvPr id="14" name="Obraz 13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3934293" cy="493819"/>
          </a:xfrm>
          <a:prstGeom prst="rect">
            <a:avLst/>
          </a:prstGeom>
        </p:spPr>
      </p:pic>
      <p:sp>
        <p:nvSpPr>
          <p:cNvPr id="8" name="Tytuł 1"/>
          <p:cNvSpPr>
            <a:spLocks noGrp="1"/>
          </p:cNvSpPr>
          <p:nvPr>
            <p:ph type="ctrTitle"/>
          </p:nvPr>
        </p:nvSpPr>
        <p:spPr>
          <a:xfrm>
            <a:off x="6039805" y="536730"/>
            <a:ext cx="6152196" cy="281637"/>
          </a:xfrm>
        </p:spPr>
        <p:txBody>
          <a:bodyPr anchor="t">
            <a:noAutofit/>
          </a:bodyPr>
          <a:lstStyle>
            <a:lvl1pPr algn="l"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9" name="Obraz 2" descr="Bez nazwy-10.pdf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13394" r="9949"/>
          <a:stretch/>
        </p:blipFill>
        <p:spPr bwMode="auto">
          <a:xfrm>
            <a:off x="182400" y="106724"/>
            <a:ext cx="3650765" cy="14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54" y="474086"/>
            <a:ext cx="1330476" cy="598715"/>
          </a:xfrm>
          <a:prstGeom prst="rect">
            <a:avLst/>
          </a:prstGeom>
        </p:spPr>
      </p:pic>
      <p:cxnSp>
        <p:nvCxnSpPr>
          <p:cNvPr id="15" name="Łącznik prosty 14"/>
          <p:cNvCxnSpPr/>
          <p:nvPr userDrawn="1"/>
        </p:nvCxnSpPr>
        <p:spPr>
          <a:xfrm>
            <a:off x="5657087" y="581983"/>
            <a:ext cx="0" cy="414247"/>
          </a:xfrm>
          <a:prstGeom prst="line">
            <a:avLst/>
          </a:prstGeom>
          <a:ln w="12700">
            <a:solidFill>
              <a:srgbClr val="003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174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 txBox="1">
            <a:spLocks/>
          </p:cNvSpPr>
          <p:nvPr userDrawn="1"/>
        </p:nvSpPr>
        <p:spPr>
          <a:xfrm>
            <a:off x="1" y="1439142"/>
            <a:ext cx="7053943" cy="457107"/>
          </a:xfrm>
          <a:prstGeom prst="rect">
            <a:avLst/>
          </a:prstGeom>
          <a:solidFill>
            <a:srgbClr val="E31B23"/>
          </a:solidFill>
        </p:spPr>
        <p:txBody>
          <a:bodyPr vert="horz" lIns="828000" tIns="10800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1800">
              <a:solidFill>
                <a:schemeClr val="bg1"/>
              </a:solidFill>
            </a:endParaRPr>
          </a:p>
        </p:txBody>
      </p:sp>
      <p:sp>
        <p:nvSpPr>
          <p:cNvPr id="9" name="Symbol zastępczy tekstu 5"/>
          <p:cNvSpPr>
            <a:spLocks noGrp="1"/>
          </p:cNvSpPr>
          <p:nvPr>
            <p:ph type="body" sz="quarter" idx="11"/>
          </p:nvPr>
        </p:nvSpPr>
        <p:spPr>
          <a:xfrm>
            <a:off x="697361" y="1476743"/>
            <a:ext cx="5585883" cy="406715"/>
          </a:xfrm>
        </p:spPr>
        <p:txBody>
          <a:bodyPr>
            <a:normAutofit/>
          </a:bodyPr>
          <a:lstStyle>
            <a:lvl1pPr marL="0" indent="0">
              <a:buNone/>
              <a:defRPr lang="pl-PL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/>
              <a:t>Kliknij, aby edytować style</a:t>
            </a:r>
          </a:p>
        </p:txBody>
      </p:sp>
      <p:sp>
        <p:nvSpPr>
          <p:cNvPr id="4" name="Symbol zastępczy tabeli 3"/>
          <p:cNvSpPr>
            <a:spLocks noGrp="1"/>
          </p:cNvSpPr>
          <p:nvPr>
            <p:ph type="tbl" sz="quarter" idx="12"/>
          </p:nvPr>
        </p:nvSpPr>
        <p:spPr>
          <a:xfrm>
            <a:off x="697362" y="2368428"/>
            <a:ext cx="6136217" cy="389096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l-PL"/>
          </a:p>
        </p:txBody>
      </p:sp>
      <p:sp>
        <p:nvSpPr>
          <p:cNvPr id="7" name="Tytuł 1"/>
          <p:cNvSpPr>
            <a:spLocks noGrp="1"/>
          </p:cNvSpPr>
          <p:nvPr>
            <p:ph type="ctrTitle"/>
          </p:nvPr>
        </p:nvSpPr>
        <p:spPr>
          <a:xfrm>
            <a:off x="6039805" y="536730"/>
            <a:ext cx="6152196" cy="281637"/>
          </a:xfrm>
        </p:spPr>
        <p:txBody>
          <a:bodyPr anchor="t">
            <a:noAutofit/>
          </a:bodyPr>
          <a:lstStyle>
            <a:lvl1pPr algn="l"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8" name="Obraz 2" descr="Bez nazwy-10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13394" r="9949"/>
          <a:stretch/>
        </p:blipFill>
        <p:spPr bwMode="auto">
          <a:xfrm>
            <a:off x="182400" y="106724"/>
            <a:ext cx="3650765" cy="14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54" y="474086"/>
            <a:ext cx="1330476" cy="598715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5657087" y="581983"/>
            <a:ext cx="0" cy="414247"/>
          </a:xfrm>
          <a:prstGeom prst="line">
            <a:avLst/>
          </a:prstGeom>
          <a:ln w="12700">
            <a:solidFill>
              <a:srgbClr val="003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474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1937200" y="2032438"/>
            <a:ext cx="9144000" cy="1655762"/>
          </a:xfrm>
        </p:spPr>
        <p:txBody>
          <a:bodyPr>
            <a:normAutofit/>
          </a:bodyPr>
          <a:lstStyle>
            <a:lvl1pPr marL="285750" indent="-285750" algn="l">
              <a:buClr>
                <a:srgbClr val="E31B23"/>
              </a:buClr>
              <a:buFont typeface="Wingdings" panose="05000000000000000000" pitchFamily="2" charset="2"/>
              <a:buChar char="§"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tekstu</a:t>
            </a:r>
          </a:p>
        </p:txBody>
      </p:sp>
      <p:sp>
        <p:nvSpPr>
          <p:cNvPr id="2" name="Prostokąt 1"/>
          <p:cNvSpPr/>
          <p:nvPr userDrawn="1"/>
        </p:nvSpPr>
        <p:spPr>
          <a:xfrm>
            <a:off x="0" y="4612936"/>
            <a:ext cx="3945600" cy="225107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3" name="Prostokąt 12"/>
          <p:cNvSpPr/>
          <p:nvPr userDrawn="1"/>
        </p:nvSpPr>
        <p:spPr>
          <a:xfrm>
            <a:off x="3945600" y="4612935"/>
            <a:ext cx="4339200" cy="224620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4" name="Prostokąt 13"/>
          <p:cNvSpPr/>
          <p:nvPr userDrawn="1"/>
        </p:nvSpPr>
        <p:spPr>
          <a:xfrm>
            <a:off x="8284800" y="4615266"/>
            <a:ext cx="3893853" cy="224620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5" name="Tytuł 1"/>
          <p:cNvSpPr txBox="1">
            <a:spLocks/>
          </p:cNvSpPr>
          <p:nvPr userDrawn="1"/>
        </p:nvSpPr>
        <p:spPr>
          <a:xfrm>
            <a:off x="952018" y="5548003"/>
            <a:ext cx="1647967" cy="2816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200"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</a:p>
        </p:txBody>
      </p:sp>
      <p:sp>
        <p:nvSpPr>
          <p:cNvPr id="16" name="Tytuł 1"/>
          <p:cNvSpPr txBox="1">
            <a:spLocks/>
          </p:cNvSpPr>
          <p:nvPr userDrawn="1"/>
        </p:nvSpPr>
        <p:spPr>
          <a:xfrm>
            <a:off x="5291218" y="5548003"/>
            <a:ext cx="1647967" cy="2816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200"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</a:p>
        </p:txBody>
      </p:sp>
      <p:sp>
        <p:nvSpPr>
          <p:cNvPr id="17" name="Tytuł 1"/>
          <p:cNvSpPr txBox="1">
            <a:spLocks/>
          </p:cNvSpPr>
          <p:nvPr userDrawn="1"/>
        </p:nvSpPr>
        <p:spPr>
          <a:xfrm>
            <a:off x="9474417" y="5548003"/>
            <a:ext cx="1647967" cy="2816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200"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</a:p>
        </p:txBody>
      </p:sp>
      <p:sp>
        <p:nvSpPr>
          <p:cNvPr id="11" name="Tytuł 1"/>
          <p:cNvSpPr>
            <a:spLocks noGrp="1"/>
          </p:cNvSpPr>
          <p:nvPr>
            <p:ph type="ctrTitle"/>
          </p:nvPr>
        </p:nvSpPr>
        <p:spPr>
          <a:xfrm>
            <a:off x="6039805" y="536730"/>
            <a:ext cx="6152196" cy="281637"/>
          </a:xfrm>
        </p:spPr>
        <p:txBody>
          <a:bodyPr anchor="t">
            <a:noAutofit/>
          </a:bodyPr>
          <a:lstStyle>
            <a:lvl1pPr algn="l"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18" name="Obraz 2" descr="Bez nazwy-10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13394" r="9949"/>
          <a:stretch/>
        </p:blipFill>
        <p:spPr bwMode="auto">
          <a:xfrm>
            <a:off x="182400" y="106724"/>
            <a:ext cx="3650765" cy="14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raz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54" y="474086"/>
            <a:ext cx="1330476" cy="598715"/>
          </a:xfrm>
          <a:prstGeom prst="rect">
            <a:avLst/>
          </a:prstGeom>
        </p:spPr>
      </p:pic>
      <p:cxnSp>
        <p:nvCxnSpPr>
          <p:cNvPr id="20" name="Łącznik prosty 19"/>
          <p:cNvCxnSpPr/>
          <p:nvPr userDrawn="1"/>
        </p:nvCxnSpPr>
        <p:spPr>
          <a:xfrm>
            <a:off x="5657087" y="581983"/>
            <a:ext cx="0" cy="414247"/>
          </a:xfrm>
          <a:prstGeom prst="line">
            <a:avLst/>
          </a:prstGeom>
          <a:ln w="12700">
            <a:solidFill>
              <a:srgbClr val="003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473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4398433" y="1630250"/>
            <a:ext cx="6682767" cy="2057951"/>
          </a:xfrm>
        </p:spPr>
        <p:txBody>
          <a:bodyPr>
            <a:normAutofit/>
          </a:bodyPr>
          <a:lstStyle>
            <a:lvl1pPr marL="285750" indent="-285750" algn="l">
              <a:buClr>
                <a:srgbClr val="E31B23"/>
              </a:buClr>
              <a:buFont typeface="Wingdings" panose="05000000000000000000" pitchFamily="2" charset="2"/>
              <a:buChar char="§"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tekstu</a:t>
            </a:r>
          </a:p>
        </p:txBody>
      </p:sp>
      <p:sp>
        <p:nvSpPr>
          <p:cNvPr id="2" name="Prostokąt 1"/>
          <p:cNvSpPr/>
          <p:nvPr userDrawn="1"/>
        </p:nvSpPr>
        <p:spPr>
          <a:xfrm>
            <a:off x="0" y="4310744"/>
            <a:ext cx="3945600" cy="255326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3" name="Prostokąt 12"/>
          <p:cNvSpPr/>
          <p:nvPr userDrawn="1"/>
        </p:nvSpPr>
        <p:spPr>
          <a:xfrm>
            <a:off x="0" y="1630249"/>
            <a:ext cx="3945600" cy="268049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5" name="Tytuł 1"/>
          <p:cNvSpPr txBox="1">
            <a:spLocks/>
          </p:cNvSpPr>
          <p:nvPr userDrawn="1"/>
        </p:nvSpPr>
        <p:spPr>
          <a:xfrm>
            <a:off x="952018" y="5548003"/>
            <a:ext cx="1647967" cy="2816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200"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</a:p>
        </p:txBody>
      </p:sp>
      <p:sp>
        <p:nvSpPr>
          <p:cNvPr id="16" name="Tytuł 1"/>
          <p:cNvSpPr txBox="1">
            <a:spLocks/>
          </p:cNvSpPr>
          <p:nvPr userDrawn="1"/>
        </p:nvSpPr>
        <p:spPr>
          <a:xfrm>
            <a:off x="952018" y="2714176"/>
            <a:ext cx="1647967" cy="2816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200"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</a:p>
        </p:txBody>
      </p:sp>
      <p:sp>
        <p:nvSpPr>
          <p:cNvPr id="9" name="Tytuł 1"/>
          <p:cNvSpPr>
            <a:spLocks noGrp="1"/>
          </p:cNvSpPr>
          <p:nvPr>
            <p:ph type="ctrTitle"/>
          </p:nvPr>
        </p:nvSpPr>
        <p:spPr>
          <a:xfrm>
            <a:off x="6039805" y="536730"/>
            <a:ext cx="6152196" cy="281637"/>
          </a:xfrm>
        </p:spPr>
        <p:txBody>
          <a:bodyPr anchor="t">
            <a:noAutofit/>
          </a:bodyPr>
          <a:lstStyle>
            <a:lvl1pPr algn="l"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10" name="Obraz 2" descr="Bez nazwy-10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13394" r="9949"/>
          <a:stretch/>
        </p:blipFill>
        <p:spPr bwMode="auto">
          <a:xfrm>
            <a:off x="182400" y="106724"/>
            <a:ext cx="3650765" cy="14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54" y="474086"/>
            <a:ext cx="1330476" cy="598715"/>
          </a:xfrm>
          <a:prstGeom prst="rect">
            <a:avLst/>
          </a:prstGeom>
        </p:spPr>
      </p:pic>
      <p:cxnSp>
        <p:nvCxnSpPr>
          <p:cNvPr id="14" name="Łącznik prosty 13"/>
          <p:cNvCxnSpPr/>
          <p:nvPr userDrawn="1"/>
        </p:nvCxnSpPr>
        <p:spPr>
          <a:xfrm>
            <a:off x="5657087" y="581983"/>
            <a:ext cx="0" cy="414247"/>
          </a:xfrm>
          <a:prstGeom prst="line">
            <a:avLst/>
          </a:prstGeom>
          <a:ln w="12700">
            <a:solidFill>
              <a:srgbClr val="003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434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996648" y="2618438"/>
            <a:ext cx="5982552" cy="1655762"/>
          </a:xfrm>
        </p:spPr>
        <p:txBody>
          <a:bodyPr>
            <a:normAutofit/>
          </a:bodyPr>
          <a:lstStyle>
            <a:lvl1pPr marL="285750" indent="-285750" algn="l">
              <a:buClr>
                <a:srgbClr val="E31B23"/>
              </a:buClr>
              <a:buFont typeface="Wingdings" panose="05000000000000000000" pitchFamily="2" charset="2"/>
              <a:buChar char="§"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tekstu</a:t>
            </a:r>
          </a:p>
        </p:txBody>
      </p:sp>
      <p:sp>
        <p:nvSpPr>
          <p:cNvPr id="2" name="Prostokąt 1"/>
          <p:cNvSpPr/>
          <p:nvPr userDrawn="1"/>
        </p:nvSpPr>
        <p:spPr>
          <a:xfrm>
            <a:off x="7276494" y="1490510"/>
            <a:ext cx="4915505" cy="26350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4" name="Prostokąt 13"/>
          <p:cNvSpPr/>
          <p:nvPr userDrawn="1"/>
        </p:nvSpPr>
        <p:spPr>
          <a:xfrm>
            <a:off x="7276493" y="4125600"/>
            <a:ext cx="4902160" cy="27358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5" name="Tytuł 1"/>
          <p:cNvSpPr txBox="1">
            <a:spLocks/>
          </p:cNvSpPr>
          <p:nvPr userDrawn="1"/>
        </p:nvSpPr>
        <p:spPr>
          <a:xfrm>
            <a:off x="8910262" y="2578683"/>
            <a:ext cx="1647967" cy="2816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200"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</a:p>
        </p:txBody>
      </p:sp>
      <p:sp>
        <p:nvSpPr>
          <p:cNvPr id="17" name="Tytuł 1"/>
          <p:cNvSpPr txBox="1">
            <a:spLocks/>
          </p:cNvSpPr>
          <p:nvPr userDrawn="1"/>
        </p:nvSpPr>
        <p:spPr>
          <a:xfrm>
            <a:off x="8903590" y="5337142"/>
            <a:ext cx="1647967" cy="2816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200"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</a:p>
        </p:txBody>
      </p:sp>
      <p:sp>
        <p:nvSpPr>
          <p:cNvPr id="21" name="Tytuł 1"/>
          <p:cNvSpPr txBox="1">
            <a:spLocks/>
          </p:cNvSpPr>
          <p:nvPr userDrawn="1"/>
        </p:nvSpPr>
        <p:spPr>
          <a:xfrm>
            <a:off x="1" y="1490511"/>
            <a:ext cx="7276492" cy="457107"/>
          </a:xfrm>
          <a:prstGeom prst="rect">
            <a:avLst/>
          </a:prstGeom>
          <a:solidFill>
            <a:srgbClr val="E31B23"/>
          </a:solidFill>
        </p:spPr>
        <p:txBody>
          <a:bodyPr vert="horz" lIns="828000" tIns="10800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Kliknij, aby edytować styl</a:t>
            </a:r>
          </a:p>
        </p:txBody>
      </p:sp>
      <p:sp>
        <p:nvSpPr>
          <p:cNvPr id="10" name="Tytuł 1"/>
          <p:cNvSpPr>
            <a:spLocks noGrp="1"/>
          </p:cNvSpPr>
          <p:nvPr>
            <p:ph type="ctrTitle"/>
          </p:nvPr>
        </p:nvSpPr>
        <p:spPr>
          <a:xfrm>
            <a:off x="6039805" y="536730"/>
            <a:ext cx="6152196" cy="281637"/>
          </a:xfrm>
        </p:spPr>
        <p:txBody>
          <a:bodyPr anchor="t">
            <a:noAutofit/>
          </a:bodyPr>
          <a:lstStyle>
            <a:lvl1pPr algn="l"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11" name="Obraz 2" descr="Bez nazwy-10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13394" r="9949"/>
          <a:stretch/>
        </p:blipFill>
        <p:spPr bwMode="auto">
          <a:xfrm>
            <a:off x="182400" y="106724"/>
            <a:ext cx="3650765" cy="14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54" y="474086"/>
            <a:ext cx="1330476" cy="598715"/>
          </a:xfrm>
          <a:prstGeom prst="rect">
            <a:avLst/>
          </a:prstGeom>
        </p:spPr>
      </p:pic>
      <p:cxnSp>
        <p:nvCxnSpPr>
          <p:cNvPr id="16" name="Łącznik prosty 15"/>
          <p:cNvCxnSpPr/>
          <p:nvPr userDrawn="1"/>
        </p:nvCxnSpPr>
        <p:spPr>
          <a:xfrm>
            <a:off x="5657087" y="581983"/>
            <a:ext cx="0" cy="414247"/>
          </a:xfrm>
          <a:prstGeom prst="line">
            <a:avLst/>
          </a:prstGeom>
          <a:ln w="12700">
            <a:solidFill>
              <a:srgbClr val="003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733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996648" y="2618438"/>
            <a:ext cx="5982552" cy="1655762"/>
          </a:xfrm>
        </p:spPr>
        <p:txBody>
          <a:bodyPr>
            <a:normAutofit/>
          </a:bodyPr>
          <a:lstStyle>
            <a:lvl1pPr marL="285750" indent="-285750" algn="l">
              <a:buClr>
                <a:srgbClr val="E31B23"/>
              </a:buClr>
              <a:buFont typeface="Wingdings" panose="05000000000000000000" pitchFamily="2" charset="2"/>
              <a:buChar char="§"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tekstu</a:t>
            </a:r>
          </a:p>
        </p:txBody>
      </p:sp>
      <p:sp>
        <p:nvSpPr>
          <p:cNvPr id="17" name="Tytuł 1"/>
          <p:cNvSpPr txBox="1">
            <a:spLocks/>
          </p:cNvSpPr>
          <p:nvPr userDrawn="1"/>
        </p:nvSpPr>
        <p:spPr>
          <a:xfrm>
            <a:off x="8903590" y="5337142"/>
            <a:ext cx="1647967" cy="2816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200">
                <a:latin typeface="+mn-lt"/>
              </a:rPr>
              <a:t>foto</a:t>
            </a:r>
          </a:p>
        </p:txBody>
      </p:sp>
      <p:sp>
        <p:nvSpPr>
          <p:cNvPr id="10" name="Tytuł 1"/>
          <p:cNvSpPr txBox="1">
            <a:spLocks/>
          </p:cNvSpPr>
          <p:nvPr userDrawn="1"/>
        </p:nvSpPr>
        <p:spPr>
          <a:xfrm>
            <a:off x="1" y="1439142"/>
            <a:ext cx="7053943" cy="457107"/>
          </a:xfrm>
          <a:prstGeom prst="rect">
            <a:avLst/>
          </a:prstGeom>
          <a:solidFill>
            <a:srgbClr val="E31B23"/>
          </a:solidFill>
        </p:spPr>
        <p:txBody>
          <a:bodyPr vert="horz" lIns="828000" tIns="10800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1800">
              <a:solidFill>
                <a:schemeClr val="bg1"/>
              </a:solidFill>
            </a:endParaRPr>
          </a:p>
        </p:txBody>
      </p:sp>
      <p:sp>
        <p:nvSpPr>
          <p:cNvPr id="11" name="Symbol zastępczy tekstu 5"/>
          <p:cNvSpPr>
            <a:spLocks noGrp="1"/>
          </p:cNvSpPr>
          <p:nvPr>
            <p:ph type="body" sz="quarter" idx="11"/>
          </p:nvPr>
        </p:nvSpPr>
        <p:spPr>
          <a:xfrm>
            <a:off x="697361" y="1476743"/>
            <a:ext cx="5585883" cy="406715"/>
          </a:xfrm>
        </p:spPr>
        <p:txBody>
          <a:bodyPr>
            <a:normAutofit/>
          </a:bodyPr>
          <a:lstStyle>
            <a:lvl1pPr marL="0" indent="0">
              <a:buNone/>
              <a:defRPr lang="pl-PL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/>
              <a:t>Kliknij, aby edytować style</a:t>
            </a:r>
          </a:p>
        </p:txBody>
      </p:sp>
      <p:sp>
        <p:nvSpPr>
          <p:cNvPr id="4" name="Symbol zastępczy obrazu online 3"/>
          <p:cNvSpPr>
            <a:spLocks noGrp="1"/>
          </p:cNvSpPr>
          <p:nvPr>
            <p:ph type="clipArt" sz="quarter" idx="12"/>
          </p:nvPr>
        </p:nvSpPr>
        <p:spPr>
          <a:xfrm>
            <a:off x="7236342" y="1439863"/>
            <a:ext cx="4955657" cy="2616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l-PL"/>
          </a:p>
        </p:txBody>
      </p:sp>
      <p:sp>
        <p:nvSpPr>
          <p:cNvPr id="16" name="Symbol zastępczy obrazu online 3"/>
          <p:cNvSpPr>
            <a:spLocks noGrp="1"/>
          </p:cNvSpPr>
          <p:nvPr>
            <p:ph type="clipArt" sz="quarter" idx="13"/>
          </p:nvPr>
        </p:nvSpPr>
        <p:spPr>
          <a:xfrm>
            <a:off x="7216938" y="4134339"/>
            <a:ext cx="4955657" cy="271236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l-PL"/>
          </a:p>
        </p:txBody>
      </p:sp>
      <p:sp>
        <p:nvSpPr>
          <p:cNvPr id="13" name="Tytuł 1"/>
          <p:cNvSpPr>
            <a:spLocks noGrp="1"/>
          </p:cNvSpPr>
          <p:nvPr>
            <p:ph type="ctrTitle"/>
          </p:nvPr>
        </p:nvSpPr>
        <p:spPr>
          <a:xfrm>
            <a:off x="6039805" y="536730"/>
            <a:ext cx="6152196" cy="281637"/>
          </a:xfrm>
        </p:spPr>
        <p:txBody>
          <a:bodyPr anchor="t">
            <a:noAutofit/>
          </a:bodyPr>
          <a:lstStyle>
            <a:lvl1pPr algn="l"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14" name="Obraz 2" descr="Bez nazwy-10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13394" r="9949"/>
          <a:stretch/>
        </p:blipFill>
        <p:spPr bwMode="auto">
          <a:xfrm>
            <a:off x="182400" y="106724"/>
            <a:ext cx="3650765" cy="14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54" y="474086"/>
            <a:ext cx="1330476" cy="598715"/>
          </a:xfrm>
          <a:prstGeom prst="rect">
            <a:avLst/>
          </a:prstGeom>
        </p:spPr>
      </p:pic>
      <p:cxnSp>
        <p:nvCxnSpPr>
          <p:cNvPr id="18" name="Łącznik prosty 17"/>
          <p:cNvCxnSpPr/>
          <p:nvPr userDrawn="1"/>
        </p:nvCxnSpPr>
        <p:spPr>
          <a:xfrm>
            <a:off x="5657087" y="581983"/>
            <a:ext cx="0" cy="414247"/>
          </a:xfrm>
          <a:prstGeom prst="line">
            <a:avLst/>
          </a:prstGeom>
          <a:ln w="12700">
            <a:solidFill>
              <a:srgbClr val="003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900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>
            <a:spLocks noGrp="1"/>
          </p:cNvSpPr>
          <p:nvPr>
            <p:ph type="ctrTitle" hasCustomPrompt="1"/>
          </p:nvPr>
        </p:nvSpPr>
        <p:spPr>
          <a:xfrm>
            <a:off x="6016745" y="536730"/>
            <a:ext cx="6088855" cy="281637"/>
          </a:xfrm>
        </p:spPr>
        <p:txBody>
          <a:bodyPr anchor="t">
            <a:noAutofit/>
          </a:bodyPr>
          <a:lstStyle>
            <a:lvl1pPr algn="l"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Podsumowanie</a:t>
            </a:r>
          </a:p>
        </p:txBody>
      </p:sp>
      <p:sp>
        <p:nvSpPr>
          <p:cNvPr id="14" name="Zaokrąglony prostokąt 12"/>
          <p:cNvSpPr/>
          <p:nvPr/>
        </p:nvSpPr>
        <p:spPr>
          <a:xfrm>
            <a:off x="2071016" y="4163012"/>
            <a:ext cx="8285811" cy="974838"/>
          </a:xfrm>
          <a:prstGeom prst="roundRect">
            <a:avLst/>
          </a:prstGeom>
          <a:solidFill>
            <a:srgbClr val="003767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Zaokrąglony prostokąt 15"/>
          <p:cNvSpPr/>
          <p:nvPr/>
        </p:nvSpPr>
        <p:spPr>
          <a:xfrm>
            <a:off x="2057269" y="2281289"/>
            <a:ext cx="8285811" cy="861477"/>
          </a:xfrm>
          <a:prstGeom prst="roundRect">
            <a:avLst/>
          </a:prstGeom>
          <a:solidFill>
            <a:srgbClr val="003767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Zaokrąglony prostokąt 18"/>
          <p:cNvSpPr/>
          <p:nvPr/>
        </p:nvSpPr>
        <p:spPr>
          <a:xfrm>
            <a:off x="2064629" y="3239589"/>
            <a:ext cx="8285811" cy="814387"/>
          </a:xfrm>
          <a:prstGeom prst="roundRect">
            <a:avLst/>
          </a:prstGeom>
          <a:solidFill>
            <a:srgbClr val="003767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Zaokrąglony prostokąt 21"/>
          <p:cNvSpPr/>
          <p:nvPr/>
        </p:nvSpPr>
        <p:spPr>
          <a:xfrm>
            <a:off x="2057269" y="1301624"/>
            <a:ext cx="8285811" cy="875428"/>
          </a:xfrm>
          <a:prstGeom prst="roundRect">
            <a:avLst/>
          </a:prstGeom>
          <a:solidFill>
            <a:srgbClr val="003767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Zaokrąglony prostokąt 24"/>
          <p:cNvSpPr/>
          <p:nvPr userDrawn="1"/>
        </p:nvSpPr>
        <p:spPr>
          <a:xfrm>
            <a:off x="2054083" y="5250193"/>
            <a:ext cx="8285811" cy="875428"/>
          </a:xfrm>
          <a:prstGeom prst="roundRect">
            <a:avLst/>
          </a:prstGeom>
          <a:solidFill>
            <a:srgbClr val="003767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Symbol zastępczy tekstu 2"/>
          <p:cNvSpPr>
            <a:spLocks noGrp="1"/>
          </p:cNvSpPr>
          <p:nvPr>
            <p:ph type="body" sz="quarter" idx="10"/>
          </p:nvPr>
        </p:nvSpPr>
        <p:spPr>
          <a:xfrm>
            <a:off x="2448168" y="1579565"/>
            <a:ext cx="6555317" cy="4619625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  <a:p>
            <a:pPr lvl="0"/>
            <a:endParaRPr lang="pl-PL"/>
          </a:p>
          <a:p>
            <a:pPr lvl="0"/>
            <a:endParaRPr lang="pl-PL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  <a:p>
            <a:pPr lvl="0"/>
            <a:endParaRPr lang="pl-PL"/>
          </a:p>
          <a:p>
            <a:pPr lvl="0"/>
            <a:endParaRPr lang="pl-PL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  <a:p>
            <a:pPr lvl="0"/>
            <a:endParaRPr lang="pl-PL"/>
          </a:p>
          <a:p>
            <a:pPr lvl="0"/>
            <a:endParaRPr lang="pl-PL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  <a:p>
            <a:pPr lvl="0"/>
            <a:endParaRPr lang="pl-PL"/>
          </a:p>
          <a:p>
            <a:pPr lvl="0"/>
            <a:endParaRPr lang="pl-PL"/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/>
              <a:t>Kliknij, aby edytować style wzorca tekstu</a:t>
            </a:r>
          </a:p>
        </p:txBody>
      </p:sp>
      <p:pic>
        <p:nvPicPr>
          <p:cNvPr id="11" name="Obraz 2" descr="Bez nazwy-10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t="13394" r="9949"/>
          <a:stretch/>
        </p:blipFill>
        <p:spPr bwMode="auto">
          <a:xfrm>
            <a:off x="182400" y="106724"/>
            <a:ext cx="3650765" cy="142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54" y="474086"/>
            <a:ext cx="1330476" cy="598715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5657087" y="581983"/>
            <a:ext cx="0" cy="414247"/>
          </a:xfrm>
          <a:prstGeom prst="line">
            <a:avLst/>
          </a:prstGeom>
          <a:ln w="12700">
            <a:solidFill>
              <a:srgbClr val="003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877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1283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898" y="2332921"/>
            <a:ext cx="4668233" cy="2100705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941" y="2494591"/>
            <a:ext cx="3173859" cy="168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36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EE78F7-ADD9-6865-6D1A-461849932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36BAA9-3E42-8A82-DB1D-B22D7D16B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4AA93EA-ECAE-876C-0B92-C83F6E813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8F666-E89B-4E94-9F1C-1F6D151E3D4F}" type="datetimeFigureOut">
              <a:rPr lang="pl-PL" smtClean="0"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7112695-1DF0-25B9-FC6E-8B2112E71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4CE6FAF-FD6E-698E-6355-F605165CD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50AB-C138-4061-B523-4A27C5EC35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53022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29309A-BD00-41EC-9A54-F5F1C2B16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232DFE0-37E8-4345-BD8C-E9D3CBF3C8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04F8EFB-6DC4-4D34-982E-3A96A08D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F23B-ECE8-45BB-B765-23E3FEF02B1B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D93B43-CCCA-4D3B-B442-99AC2B18D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1796BC-4170-4A9C-A1C0-F28996DD8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B9BA-C0A3-462B-8286-720F080BC04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3318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ED00E8-6765-44EF-BB68-4DB7983D3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2F10EDB-9D0D-45DA-8BEC-31C8E5651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5645FF7-8377-4600-BF3D-18A514627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F23B-ECE8-45BB-B765-23E3FEF02B1B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C6CFBCE-0AB1-4051-AB90-700AD9BDE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384B5B8-EBA2-40CE-B116-FD0A19000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B9BA-C0A3-462B-8286-720F080BC04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539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99803D-874C-4562-A099-C376D47FE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E9CFB11-BB62-4E60-9D1E-BB826B137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1F183B6-66A3-4B02-83A3-D8C4CCEC5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F23B-ECE8-45BB-B765-23E3FEF02B1B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7B4B1D-D029-4114-B120-D0D3A583B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C5F60F7-872F-4EAF-BD06-4E8611D14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B9BA-C0A3-462B-8286-720F080BC04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78177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C5614D-D77C-4709-BF37-C7546FC46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AE99CE-BA6F-4CE3-AD51-FF40E562F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C79B5A7-4AAA-4F77-A946-98D82F0A2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F27E722-DBE8-4AC1-8A41-C9F89E993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F23B-ECE8-45BB-B765-23E3FEF02B1B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AD7DB4E-614A-465C-99B5-14F06DF6D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72DF3C6-7885-4B0D-94FB-5E156086E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B9BA-C0A3-462B-8286-720F080BC04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75944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F56E1B-E874-4F4B-8D5A-9DE691197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CFF4608-17F9-42E1-AE6F-C72C997A6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6AB1C22-F98A-4349-9001-0818B3394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C97D04F-B228-43BB-BE1B-BC3F65807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85C3D02-E83E-48C5-919D-8B7CBC2A48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0FC793D-7807-4D83-AC2C-6662693B8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F23B-ECE8-45BB-B765-23E3FEF02B1B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AB5A532-1D57-4401-99B8-787FCB67D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72BD27C-A1CC-4AD8-82DC-18DCC8E2F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B9BA-C0A3-462B-8286-720F080BC04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53708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D7A9DD-485A-41F5-8721-40C29DD11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C2F87E2-00A6-49E5-928C-DA3F054C4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F23B-ECE8-45BB-B765-23E3FEF02B1B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2E91131-4924-4066-B9CA-7D1F4226E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ECA7C8B-4CBE-4324-BE41-85D87B63E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B9BA-C0A3-462B-8286-720F080BC04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05573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AAC3A51-C33B-4747-AB42-C37966D1A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F23B-ECE8-45BB-B765-23E3FEF02B1B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DF7F47F-1081-4389-9235-0BF4D98BF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397248E-F804-4E68-A69E-63A911589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B9BA-C0A3-462B-8286-720F080BC04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81979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A7ECEA-5023-4978-ACD1-E1D23A169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C21D18-14A9-4379-9143-76705695B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998C963-9B10-444A-9948-42089378D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BBE3B4C-31D3-41C5-91BD-76AB5796C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F23B-ECE8-45BB-B765-23E3FEF02B1B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87D4DAD-5499-4999-B5E8-5C36573ED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3EC3FD2-4CC3-48DB-AE4E-7E0D78DBF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B9BA-C0A3-462B-8286-720F080BC04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54193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D57B9A-AD85-4FBB-AB9D-954A0FCDE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BD793AC-EFFD-47EF-86BE-C201F9085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21409D9-78E7-495A-9B31-FD857ECA1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67627BB-D2B3-4724-BDB7-9D730663E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F23B-ECE8-45BB-B765-23E3FEF02B1B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19BBB8B-FE47-4F97-A038-7A1542F31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2F678B9-F824-4D4A-8626-363EC432E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B9BA-C0A3-462B-8286-720F080BC04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49654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BBC81B-1999-4A95-896B-36D94BD73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32A52D2-C530-4EDE-B8F6-DFB008187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93B4772-FD5B-44E6-92C1-A18236DF9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F23B-ECE8-45BB-B765-23E3FEF02B1B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D8131F6-4B19-4F72-B110-0D1F0A4FF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B46196E-0FCD-435A-A9E8-E02B9CE9E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B9BA-C0A3-462B-8286-720F080BC04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98707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3F186C-5EF3-4D0D-B0E9-12491C5576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5FCE2B7-6FBE-4DAB-879E-463EA6CB57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16B8185-41D6-40E9-A6B1-91D6AB3D0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2F23B-ECE8-45BB-B765-23E3FEF02B1B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76FC3E5-290E-4DBB-B58A-497BA1358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F4FCD60-1F53-4F4E-BC2C-74486B4F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9B9BA-C0A3-462B-8286-720F080BC04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6359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BB57F4-80AB-4941-81A7-416718D3C1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A31CE21-4A27-4D4E-858B-15C8462F3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E5BCBA3-DC52-4ACB-935E-137D6AC0B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0063-A36B-4641-A99F-682BB772057D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3BB3381-3980-4CD1-8620-DB0F7D42C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0A8E6FD-1DEA-43BB-B9D5-73AE685C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5C0F-D179-49A1-AC14-2D046D9649F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47775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500BB2-2751-453A-82E8-1C28B1061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722D64-AB5B-4DAB-88C2-17CA19BC4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7611FA8-99A9-4A8B-A333-9CF0D27D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0063-A36B-4641-A99F-682BB772057D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9386A16-081D-4986-99CF-0C04D5DAF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711344A-D6D1-42CC-8D8D-324A27CB9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5C0F-D179-49A1-AC14-2D046D9649F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9728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82BAD1-EB0E-4F36-B667-CA761F027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A2889A-C20F-4B7B-B90F-F8B64DA27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9EFF253-1129-44C8-9442-2B8372567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0063-A36B-4641-A99F-682BB772057D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6E8707-5443-4C94-A858-32E2B35CA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F5E2BDB-45F6-40FD-8F26-5F2BBFCB3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5C0F-D179-49A1-AC14-2D046D9649F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26873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9E0EBC-8A90-46A9-B759-506D60953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8BF523-499E-4E13-9445-AFCBA2DB3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3ED53BF-8B01-4E99-9535-632CE43F7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7E625BA-E146-416A-AEB1-7A6EDD0B8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0063-A36B-4641-A99F-682BB772057D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8EE19D1-3B2D-4D1B-8C00-9B0FB0FA7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86B0DCC-2776-490A-8930-DF8D7238C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5C0F-D179-49A1-AC14-2D046D9649F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98909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F6D572-27B1-4173-84AB-19547B279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23059A2-B958-4EC9-A127-EBFDAA773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61F9B3F-7175-49F6-AAB8-CF14515E03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AD0E9F8-8FB7-4669-89C0-BE42C2583F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843939E-40D8-4C3F-BFBD-E3DECCA9A4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B91CDBC-EEAF-44CE-AA01-3ACF1FE84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0063-A36B-4641-A99F-682BB772057D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9C52810-ABAD-4712-A506-3F1953D04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87BAFB5-816C-4407-89D6-026A47DE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5C0F-D179-49A1-AC14-2D046D9649F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81610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EF7995-2EE9-40F9-8384-53857A001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72F97B2-6AD7-4AF2-A5FA-D2E7E3B8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0063-A36B-4641-A99F-682BB772057D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AE11CFB-E5D7-454C-908F-73DCF4E4F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A7167FA-23FE-4EF9-BFAC-68418A3AF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5C0F-D179-49A1-AC14-2D046D9649F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30691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32C8F2E-7714-40E9-AFF8-93550E114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0063-A36B-4641-A99F-682BB772057D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A6526AC-22AC-426B-8C1E-BD8E315E8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7C37BCE-F169-4720-B584-ECC67814D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5C0F-D179-49A1-AC14-2D046D9649F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22112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98D418-775A-4B08-AAC1-6F5AB1D10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8DD2A5A-0105-4639-9C5B-46A73728A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4B5F64B-AEE6-451C-B741-BC0CC0B96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32B5882-6796-45ED-A283-440D2AB13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0063-A36B-4641-A99F-682BB772057D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3DE4B5C-7462-424A-B8AE-29B30427C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33061AC-DF39-4BEB-AF67-08A1B59B1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5C0F-D179-49A1-AC14-2D046D9649F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82305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93C845-BCEC-4322-B36B-B33462F82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9D147B2-7E03-4408-B616-95953487CC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589CEC7-E954-45B3-90D1-24227EE19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0CA66FA-D456-4536-8472-201A93F3A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0063-A36B-4641-A99F-682BB772057D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70E3DAD-AE29-41AE-92BC-94807DBB1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44DCFDB-BE10-469E-A08D-36A2C34E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5C0F-D179-49A1-AC14-2D046D9649F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29829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0E8A25-454B-42CC-9510-0D7797CD3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6FF30DD-327F-4021-845D-0404490B7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D38EBD5-0FB4-4FD7-8906-0DDB5D2D8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0063-A36B-4641-A99F-682BB772057D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711E562-5AF4-4F30-BC37-39A2EFF98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17F1DD8-1CD9-460F-B994-B9511FBC8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5C0F-D179-49A1-AC14-2D046D9649F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29650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7223A378-F746-4BD7-A7DF-D2A77711B3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7CE96E7-71A1-4D68-BC00-395F0953E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40B3D9-9F85-4D5F-9B4E-211DEA31F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0063-A36B-4641-A99F-682BB772057D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D543FED-DE94-4212-8A7D-F225A4FA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2A7A53E-74FF-4AC0-B42E-40F25003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5C0F-D179-49A1-AC14-2D046D9649F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3078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0342D-BFEB-4330-B4F3-C064C2945100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E4E4C-188F-43B4-9E25-398DACDF141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079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713" r:id="rId3"/>
    <p:sldLayoutId id="2147483706" r:id="rId4"/>
    <p:sldLayoutId id="2147483688" r:id="rId5"/>
    <p:sldLayoutId id="2147483701" r:id="rId6"/>
    <p:sldLayoutId id="2147483702" r:id="rId7"/>
    <p:sldLayoutId id="2147483699" r:id="rId8"/>
    <p:sldLayoutId id="2147483703" r:id="rId9"/>
    <p:sldLayoutId id="2147483687" r:id="rId10"/>
    <p:sldLayoutId id="2147483700" r:id="rId11"/>
    <p:sldLayoutId id="2147483697" r:id="rId12"/>
    <p:sldLayoutId id="2147483705" r:id="rId13"/>
    <p:sldLayoutId id="2147483704" r:id="rId14"/>
    <p:sldLayoutId id="2147483707" r:id="rId15"/>
    <p:sldLayoutId id="2147483698" r:id="rId16"/>
    <p:sldLayoutId id="2147483738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1E9EEC4-C75B-49FE-B4E5-2A35EEA26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9C62841-52BD-427B-B058-EC4C3D0DF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FC12F0D-3F36-44F8-8FC3-42B4784113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2F23B-ECE8-45BB-B765-23E3FEF02B1B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51C1778-2CB2-48E9-B8DB-AA23F83876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81ADD10-BCCE-4810-9205-3A4378415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9B9BA-C0A3-462B-8286-720F080BC04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9760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DB91FEE-D879-4405-8A71-66C6ADEE4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F291DE2-6678-4B43-A741-E98DA590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9D1175-5666-4710-9629-6D12AC8AA1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80063-A36B-4641-A99F-682BB772057D}" type="datetimeFigureOut">
              <a:rPr lang="pl-PL" smtClean="0"/>
              <a:pPr/>
              <a:t>14.10.2026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ADDB9D7-57B4-43DE-A012-7C97262B6C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AE1844F-38F4-40C2-BD81-5D17266EC6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35C0F-D179-49A1-AC14-2D046D9649F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248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18" Type="http://schemas.openxmlformats.org/officeDocument/2006/relationships/image" Target="../media/image2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" Type="http://schemas.openxmlformats.org/officeDocument/2006/relationships/image" Target="../media/image17.jpeg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1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5.png"/><Relationship Id="rId10" Type="http://schemas.openxmlformats.org/officeDocument/2006/relationships/image" Target="../media/image20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jpe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3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32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18" Type="http://schemas.microsoft.com/office/2007/relationships/diagramDrawing" Target="../diagrams/drawing6.xml"/><Relationship Id="rId26" Type="http://schemas.openxmlformats.org/officeDocument/2006/relationships/diagramQuickStyle" Target="../diagrams/quickStyle8.xml"/><Relationship Id="rId3" Type="http://schemas.openxmlformats.org/officeDocument/2006/relationships/image" Target="../media/image43.png"/><Relationship Id="rId21" Type="http://schemas.openxmlformats.org/officeDocument/2006/relationships/diagramQuickStyle" Target="../diagrams/quickStyle7.xml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17" Type="http://schemas.openxmlformats.org/officeDocument/2006/relationships/diagramColors" Target="../diagrams/colors6.xml"/><Relationship Id="rId25" Type="http://schemas.openxmlformats.org/officeDocument/2006/relationships/diagramLayout" Target="../diagrams/layout8.xml"/><Relationship Id="rId2" Type="http://schemas.openxmlformats.org/officeDocument/2006/relationships/notesSlide" Target="../notesSlides/notesSlide1.xml"/><Relationship Id="rId16" Type="http://schemas.openxmlformats.org/officeDocument/2006/relationships/diagramQuickStyle" Target="../diagrams/quickStyle6.xml"/><Relationship Id="rId20" Type="http://schemas.openxmlformats.org/officeDocument/2006/relationships/diagramLayout" Target="../diagrams/layout7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24" Type="http://schemas.openxmlformats.org/officeDocument/2006/relationships/diagramData" Target="../diagrams/data8.xml"/><Relationship Id="rId5" Type="http://schemas.openxmlformats.org/officeDocument/2006/relationships/diagramLayout" Target="../diagrams/layout4.xml"/><Relationship Id="rId15" Type="http://schemas.openxmlformats.org/officeDocument/2006/relationships/diagramLayout" Target="../diagrams/layout6.xml"/><Relationship Id="rId23" Type="http://schemas.microsoft.com/office/2007/relationships/diagramDrawing" Target="../diagrams/drawing7.xml"/><Relationship Id="rId28" Type="http://schemas.microsoft.com/office/2007/relationships/diagramDrawing" Target="../diagrams/drawing8.xml"/><Relationship Id="rId10" Type="http://schemas.openxmlformats.org/officeDocument/2006/relationships/diagramLayout" Target="../diagrams/layout5.xml"/><Relationship Id="rId19" Type="http://schemas.openxmlformats.org/officeDocument/2006/relationships/diagramData" Target="../diagrams/data7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Relationship Id="rId14" Type="http://schemas.openxmlformats.org/officeDocument/2006/relationships/diagramData" Target="../diagrams/data6.xml"/><Relationship Id="rId22" Type="http://schemas.openxmlformats.org/officeDocument/2006/relationships/diagramColors" Target="../diagrams/colors7.xml"/><Relationship Id="rId27" Type="http://schemas.openxmlformats.org/officeDocument/2006/relationships/diagramColors" Target="../diagrams/colors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64.svg"/><Relationship Id="rId5" Type="http://schemas.openxmlformats.org/officeDocument/2006/relationships/diagramQuickStyle" Target="../diagrams/quickStyle9.xml"/><Relationship Id="rId10" Type="http://schemas.openxmlformats.org/officeDocument/2006/relationships/hyperlink" Target="mailto:gut.optica.chapter@gmail.com" TargetMode="External"/><Relationship Id="rId4" Type="http://schemas.openxmlformats.org/officeDocument/2006/relationships/diagramLayout" Target="../diagrams/layout9.xml"/><Relationship Id="rId9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image" Target="../media/image86.jpe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87.pn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2.xml"/><Relationship Id="rId11" Type="http://schemas.openxmlformats.org/officeDocument/2006/relationships/image" Target="../media/image90.png"/><Relationship Id="rId5" Type="http://schemas.openxmlformats.org/officeDocument/2006/relationships/diagramData" Target="../diagrams/data12.xml"/><Relationship Id="rId10" Type="http://schemas.openxmlformats.org/officeDocument/2006/relationships/image" Target="../media/image89.png"/><Relationship Id="rId4" Type="http://schemas.openxmlformats.org/officeDocument/2006/relationships/image" Target="../media/image88.png"/><Relationship Id="rId9" Type="http://schemas.microsoft.com/office/2007/relationships/diagramDrawing" Target="../diagrams/drawin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jpe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jpeg"/><Relationship Id="rId9" Type="http://schemas.openxmlformats.org/officeDocument/2006/relationships/image" Target="../media/image10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13" Type="http://schemas.openxmlformats.org/officeDocument/2006/relationships/image" Target="../media/image117.jpeg"/><Relationship Id="rId18" Type="http://schemas.openxmlformats.org/officeDocument/2006/relationships/image" Target="../media/image122.png"/><Relationship Id="rId3" Type="http://schemas.openxmlformats.org/officeDocument/2006/relationships/image" Target="../media/image107.jpg"/><Relationship Id="rId21" Type="http://schemas.openxmlformats.org/officeDocument/2006/relationships/image" Target="../media/image125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17" Type="http://schemas.openxmlformats.org/officeDocument/2006/relationships/image" Target="../media/image121.png"/><Relationship Id="rId25" Type="http://schemas.openxmlformats.org/officeDocument/2006/relationships/image" Target="../media/image12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20.svg"/><Relationship Id="rId20" Type="http://schemas.openxmlformats.org/officeDocument/2006/relationships/image" Target="../media/image1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jpeg"/><Relationship Id="rId11" Type="http://schemas.openxmlformats.org/officeDocument/2006/relationships/image" Target="../media/image115.jpeg"/><Relationship Id="rId24" Type="http://schemas.openxmlformats.org/officeDocument/2006/relationships/image" Target="../media/image128.png"/><Relationship Id="rId5" Type="http://schemas.openxmlformats.org/officeDocument/2006/relationships/image" Target="../media/image109.png"/><Relationship Id="rId15" Type="http://schemas.openxmlformats.org/officeDocument/2006/relationships/image" Target="../media/image119.svg"/><Relationship Id="rId23" Type="http://schemas.openxmlformats.org/officeDocument/2006/relationships/image" Target="../media/image127.png"/><Relationship Id="rId10" Type="http://schemas.openxmlformats.org/officeDocument/2006/relationships/image" Target="../media/image114.png"/><Relationship Id="rId19" Type="http://schemas.openxmlformats.org/officeDocument/2006/relationships/image" Target="../media/image123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Relationship Id="rId22" Type="http://schemas.openxmlformats.org/officeDocument/2006/relationships/image" Target="../media/image1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2agjdauU2_M" TargetMode="External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1.png"/><Relationship Id="rId4" Type="http://schemas.openxmlformats.org/officeDocument/2006/relationships/image" Target="../media/image1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37972" y="3556373"/>
            <a:ext cx="8849533" cy="1362075"/>
          </a:xfrm>
        </p:spPr>
        <p:txBody>
          <a:bodyPr>
            <a:noAutofit/>
          </a:bodyPr>
          <a:lstStyle/>
          <a:p>
            <a:r>
              <a:rPr lang="pl-PL" sz="3600" b="1">
                <a:latin typeface="Arial"/>
                <a:cs typeface="Arial"/>
              </a:rPr>
              <a:t>Profil OPTOELEKTRONIKA </a:t>
            </a:r>
            <a:br>
              <a:rPr lang="pl-PL" sz="3600">
                <a:latin typeface="Arial"/>
                <a:cs typeface="Arial"/>
              </a:rPr>
            </a:br>
            <a:r>
              <a:rPr lang="pl-PL" sz="3600">
                <a:latin typeface="Arial"/>
                <a:cs typeface="Arial"/>
              </a:rPr>
              <a:t>Katedra Optoelektroniki</a:t>
            </a:r>
            <a:br>
              <a:rPr lang="pl-PL" sz="3600">
                <a:latin typeface="Arial"/>
                <a:cs typeface="Arial"/>
              </a:rPr>
            </a:br>
            <a:br>
              <a:rPr lang="pl-PL" sz="3600">
                <a:latin typeface="Arial"/>
                <a:cs typeface="Arial"/>
              </a:rPr>
            </a:br>
            <a:r>
              <a:rPr lang="pl-PL" sz="4000">
                <a:latin typeface="Arial"/>
                <a:cs typeface="Arial"/>
              </a:rPr>
              <a:t>Dołącz do najlepszych!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0"/>
          </p:nvPr>
        </p:nvSpPr>
        <p:spPr>
          <a:xfrm>
            <a:off x="2409600" y="5971934"/>
            <a:ext cx="7420800" cy="35547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>
                <a:latin typeface="Arial"/>
                <a:cs typeface="Arial"/>
              </a:rPr>
              <a:t>GdańskTech, 2026</a:t>
            </a:r>
          </a:p>
        </p:txBody>
      </p:sp>
    </p:spTree>
    <p:extLst>
      <p:ext uri="{BB962C8B-B14F-4D97-AF65-F5344CB8AC3E}">
        <p14:creationId xmlns:p14="http://schemas.microsoft.com/office/powerpoint/2010/main" val="326012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D949A-80E5-C748-635F-2DD8F8964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8D5636-2190-DBD4-EA47-1F51CA939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1921" y="364650"/>
            <a:ext cx="5673030" cy="331117"/>
          </a:xfrm>
        </p:spPr>
        <p:txBody>
          <a:bodyPr/>
          <a:lstStyle/>
          <a:p>
            <a:r>
              <a:rPr lang="pl-PL">
                <a:latin typeface="Arial"/>
                <a:cs typeface="Arial"/>
              </a:rPr>
              <a:t>Optoelektronika – więcej niż światło</a:t>
            </a:r>
            <a:endParaRPr lang="pl-PL"/>
          </a:p>
          <a:p>
            <a:endParaRPr lang="pl-PL"/>
          </a:p>
          <a:p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8666FDD-D512-011D-EA7E-799AF7D1DE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2</a:t>
            </a:fld>
            <a:endParaRPr lang="pl-PL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352F08AA-0996-1720-A355-EAF78FF43D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490" y="2125295"/>
            <a:ext cx="5318766" cy="41910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80000"/>
              </a:lnSpc>
              <a:spcBef>
                <a:spcPts val="700"/>
              </a:spcBef>
              <a:spcAft>
                <a:spcPts val="500"/>
              </a:spcAft>
              <a:buNone/>
            </a:pPr>
            <a:r>
              <a:rPr lang="pl-PL" b="0">
                <a:latin typeface="Arial"/>
                <a:cs typeface="Arial"/>
              </a:rPr>
              <a:t>Na optoelektronice poznasz różne strony tej samej technologii:</a:t>
            </a:r>
            <a:endParaRPr lang="pl-PL"/>
          </a:p>
          <a:p>
            <a:pPr>
              <a:lnSpc>
                <a:spcPct val="80000"/>
              </a:lnSpc>
              <a:spcBef>
                <a:spcPts val="700"/>
              </a:spcBef>
              <a:spcAft>
                <a:spcPts val="500"/>
              </a:spcAft>
            </a:pPr>
            <a:r>
              <a:rPr lang="pl-PL">
                <a:latin typeface="Arial"/>
                <a:cs typeface="Arial"/>
              </a:rPr>
              <a:t>Projektowanie </a:t>
            </a:r>
            <a:r>
              <a:rPr lang="pl-PL" b="0">
                <a:latin typeface="Arial"/>
                <a:cs typeface="Arial"/>
              </a:rPr>
              <a:t>urządzeń i systemów optoelektronicznych</a:t>
            </a:r>
            <a:endParaRPr lang="pl-PL"/>
          </a:p>
          <a:p>
            <a:pPr>
              <a:lnSpc>
                <a:spcPct val="80000"/>
              </a:lnSpc>
              <a:spcBef>
                <a:spcPts val="700"/>
              </a:spcBef>
              <a:spcAft>
                <a:spcPts val="500"/>
              </a:spcAft>
            </a:pPr>
            <a:r>
              <a:rPr lang="pl-PL">
                <a:latin typeface="Arial"/>
                <a:cs typeface="Arial"/>
              </a:rPr>
              <a:t>Praca ze światłem</a:t>
            </a:r>
            <a:br>
              <a:rPr lang="pl-PL" b="0">
                <a:latin typeface="Arial"/>
                <a:cs typeface="Arial"/>
              </a:rPr>
            </a:br>
            <a:r>
              <a:rPr lang="pl-PL" b="0">
                <a:latin typeface="Arial"/>
                <a:cs typeface="Arial"/>
              </a:rPr>
              <a:t>lasery • LED • detektory • sensory • podczerwień</a:t>
            </a:r>
            <a:endParaRPr lang="pl-PL"/>
          </a:p>
          <a:p>
            <a:pPr>
              <a:lnSpc>
                <a:spcPct val="80000"/>
              </a:lnSpc>
              <a:spcBef>
                <a:spcPts val="700"/>
              </a:spcBef>
              <a:spcAft>
                <a:spcPts val="500"/>
              </a:spcAft>
            </a:pPr>
            <a:r>
              <a:rPr lang="pl-PL">
                <a:latin typeface="Arial"/>
                <a:cs typeface="Arial"/>
              </a:rPr>
              <a:t>Przesyłanie informacji</a:t>
            </a:r>
            <a:br>
              <a:rPr lang="pl-PL" b="0">
                <a:latin typeface="Arial"/>
                <a:cs typeface="Arial"/>
              </a:rPr>
            </a:br>
            <a:r>
              <a:rPr lang="pl-PL" b="0">
                <a:latin typeface="Arial"/>
                <a:cs typeface="Arial"/>
              </a:rPr>
              <a:t>światłowody • systemy transmisji optycznej</a:t>
            </a:r>
            <a:endParaRPr lang="pl-PL"/>
          </a:p>
          <a:p>
            <a:pPr>
              <a:lnSpc>
                <a:spcPct val="80000"/>
              </a:lnSpc>
              <a:spcBef>
                <a:spcPts val="700"/>
              </a:spcBef>
              <a:spcAft>
                <a:spcPts val="500"/>
              </a:spcAft>
            </a:pPr>
            <a:r>
              <a:rPr lang="pl-PL">
                <a:latin typeface="Arial"/>
                <a:cs typeface="Arial"/>
              </a:rPr>
              <a:t>Tworzenie i analizowanie obrazów</a:t>
            </a:r>
            <a:br>
              <a:rPr lang="pl-PL" b="0">
                <a:latin typeface="Arial"/>
                <a:cs typeface="Arial"/>
              </a:rPr>
            </a:br>
            <a:r>
              <a:rPr lang="pl-PL" b="0">
                <a:latin typeface="Arial"/>
                <a:cs typeface="Arial"/>
              </a:rPr>
              <a:t>kamery • systemy obrazowania • przetwarzanie obrazów</a:t>
            </a:r>
            <a:endParaRPr lang="pl-PL"/>
          </a:p>
          <a:p>
            <a:pPr>
              <a:lnSpc>
                <a:spcPct val="80000"/>
              </a:lnSpc>
              <a:spcBef>
                <a:spcPts val="700"/>
              </a:spcBef>
              <a:spcAft>
                <a:spcPts val="500"/>
              </a:spcAft>
            </a:pPr>
            <a:r>
              <a:rPr lang="pl-PL">
                <a:latin typeface="Arial"/>
                <a:cs typeface="Arial"/>
              </a:rPr>
              <a:t>Wykrywanie i pomiar</a:t>
            </a:r>
            <a:br>
              <a:rPr lang="pl-PL" b="0">
                <a:latin typeface="Arial"/>
                <a:cs typeface="Arial"/>
              </a:rPr>
            </a:br>
            <a:r>
              <a:rPr lang="pl-PL" b="0">
                <a:latin typeface="Arial"/>
                <a:cs typeface="Arial"/>
              </a:rPr>
              <a:t>pomiary optyczne • diagnostyka • systemy detekcji</a:t>
            </a:r>
            <a:endParaRPr lang="pl-PL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4885E2E-1756-AB7B-01D0-F56978F23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3178EBD-50A4-C39B-350A-057F11F24BAC}"/>
              </a:ext>
            </a:extLst>
          </p:cNvPr>
          <p:cNvSpPr txBox="1"/>
          <p:nvPr/>
        </p:nvSpPr>
        <p:spPr>
          <a:xfrm>
            <a:off x="158337" y="1192480"/>
            <a:ext cx="1113311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800" b="1" i="0" u="none" strike="noStrike" baseline="0">
                <a:solidFill>
                  <a:srgbClr val="003767"/>
                </a:solidFill>
                <a:latin typeface="Arial"/>
              </a:rPr>
              <a:t>Chcesz wiedzieć, jak projektuje się technologie, które wykorzystują światło do przesyłania informacji, obrazowania, pomiarów i detekcji?</a:t>
            </a:r>
            <a:r>
              <a:rPr sz="18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​</a:t>
            </a:r>
            <a:endParaRPr lang="pl-PL"/>
          </a:p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B41D0FE-8B83-6A9B-E13D-2038515EB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447" y="2878667"/>
            <a:ext cx="4561276" cy="2926081"/>
          </a:xfrm>
          <a:prstGeom prst="rect">
            <a:avLst/>
          </a:prstGeom>
        </p:spPr>
      </p:pic>
      <p:pic>
        <p:nvPicPr>
          <p:cNvPr id="7" name="Obraz 6" descr="Obraz zawierający ogniwo słoneczne, zrzut ekranu, energia słoneczna, Energia słoneczna">
            <a:extLst>
              <a:ext uri="{FF2B5EF4-FFF2-40B4-BE49-F238E27FC236}">
                <a16:creationId xmlns:a16="http://schemas.microsoft.com/office/drawing/2014/main" id="{A5A9135F-B1C5-B9C9-8BB8-FCB2B7C99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915" y="1578293"/>
            <a:ext cx="4972050" cy="473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51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1D752-FD9C-0EF7-8F00-3B3879731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ED8C6640-CCDF-A129-F12C-5D6276B473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30" t="988" r="15622" b="21489"/>
          <a:stretch/>
        </p:blipFill>
        <p:spPr>
          <a:xfrm>
            <a:off x="192919" y="924152"/>
            <a:ext cx="1815884" cy="2180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88B8A92-3506-649C-61FE-3B75567BB7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Obszary dydaktyczne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C31B3A-4CD3-416B-8F9C-D3D3F1AA8C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3</a:t>
            </a:fld>
            <a:endParaRPr lang="pl-PL"/>
          </a:p>
        </p:txBody>
      </p:sp>
      <p:pic>
        <p:nvPicPr>
          <p:cNvPr id="12" name="Obraz 11" descr="What is Electronic Circuit Design? - Fusion Blog">
            <a:extLst>
              <a:ext uri="{FF2B5EF4-FFF2-40B4-BE49-F238E27FC236}">
                <a16:creationId xmlns:a16="http://schemas.microsoft.com/office/drawing/2014/main" id="{31D059A1-1FC4-C485-A4A7-002628839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460" y="3570451"/>
            <a:ext cx="5298911" cy="3103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Obraz 16" descr="© 2020 EPFL / Alain Herzog">
            <a:extLst>
              <a:ext uri="{FF2B5EF4-FFF2-40B4-BE49-F238E27FC236}">
                <a16:creationId xmlns:a16="http://schemas.microsoft.com/office/drawing/2014/main" id="{70669704-E079-3F89-70CF-04D39688AF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461" y="792579"/>
            <a:ext cx="5301639" cy="2887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7" name="Obraz 56" descr="10 Incredible Uses of Fiber Optic Cables - Tevelec Tips">
            <a:extLst>
              <a:ext uri="{FF2B5EF4-FFF2-40B4-BE49-F238E27FC236}">
                <a16:creationId xmlns:a16="http://schemas.microsoft.com/office/drawing/2014/main" id="{4CC00C10-88F0-34B1-F9A0-177E44B308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392" t="153" r="-1216" b="2282"/>
          <a:stretch/>
        </p:blipFill>
        <p:spPr>
          <a:xfrm>
            <a:off x="586133" y="3566682"/>
            <a:ext cx="5792133" cy="3109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5" name="Prostokąt: zaokrąglone rogi 64">
            <a:extLst>
              <a:ext uri="{FF2B5EF4-FFF2-40B4-BE49-F238E27FC236}">
                <a16:creationId xmlns:a16="http://schemas.microsoft.com/office/drawing/2014/main" id="{15368E9D-49F0-AACA-FD11-73D65DF78E01}"/>
              </a:ext>
            </a:extLst>
          </p:cNvPr>
          <p:cNvSpPr/>
          <p:nvPr/>
        </p:nvSpPr>
        <p:spPr>
          <a:xfrm>
            <a:off x="8726199" y="2863751"/>
            <a:ext cx="2686605" cy="594324"/>
          </a:xfrm>
          <a:prstGeom prst="round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>
            <a:outerShdw blurRad="190500" dist="38100" dir="2700000">
              <a:srgbClr val="FFFFFF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solidFill>
                  <a:schemeClr val="tx1"/>
                </a:solidFill>
                <a:latin typeface="Calibri"/>
                <a:cs typeface="Calibri"/>
              </a:rPr>
              <a:t>OPTYCZNE TECHNIKI POMIAROWE</a:t>
            </a:r>
          </a:p>
        </p:txBody>
      </p:sp>
      <p:sp>
        <p:nvSpPr>
          <p:cNvPr id="67" name="Prostokąt: zaokrąglone rogi 66">
            <a:extLst>
              <a:ext uri="{FF2B5EF4-FFF2-40B4-BE49-F238E27FC236}">
                <a16:creationId xmlns:a16="http://schemas.microsoft.com/office/drawing/2014/main" id="{5C5A95CD-CB51-3FB3-4922-0F23A46F2481}"/>
              </a:ext>
            </a:extLst>
          </p:cNvPr>
          <p:cNvSpPr/>
          <p:nvPr/>
        </p:nvSpPr>
        <p:spPr>
          <a:xfrm>
            <a:off x="2602301" y="5880340"/>
            <a:ext cx="3493698" cy="603849"/>
          </a:xfrm>
          <a:prstGeom prst="round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>
            <a:outerShdw blurRad="190500" dist="38100" dir="2700000">
              <a:srgbClr val="FFFFFF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l-PL" b="1">
                <a:solidFill>
                  <a:schemeClr val="tx1"/>
                </a:solidFill>
                <a:latin typeface="Calibri"/>
                <a:cs typeface="Calibri"/>
              </a:rPr>
              <a:t>OPTYCZNA TRANSMISJA </a:t>
            </a:r>
            <a:br>
              <a:rPr lang="pl-PL" b="1">
                <a:solidFill>
                  <a:schemeClr val="tx1"/>
                </a:solidFill>
                <a:latin typeface="Calibri"/>
                <a:cs typeface="Calibri"/>
              </a:rPr>
            </a:br>
            <a:r>
              <a:rPr lang="pl-PL" b="1">
                <a:solidFill>
                  <a:schemeClr val="tx1"/>
                </a:solidFill>
                <a:latin typeface="Calibri"/>
                <a:cs typeface="Calibri"/>
              </a:rPr>
              <a:t>I PRZETWARZANIE INFORMACJI</a:t>
            </a:r>
          </a:p>
        </p:txBody>
      </p:sp>
      <p:sp>
        <p:nvSpPr>
          <p:cNvPr id="68" name="Prostokąt: zaokrąglone rogi 67">
            <a:extLst>
              <a:ext uri="{FF2B5EF4-FFF2-40B4-BE49-F238E27FC236}">
                <a16:creationId xmlns:a16="http://schemas.microsoft.com/office/drawing/2014/main" id="{6B717C3D-8712-2D0F-AF5F-C51D2F76F5EC}"/>
              </a:ext>
            </a:extLst>
          </p:cNvPr>
          <p:cNvSpPr/>
          <p:nvPr/>
        </p:nvSpPr>
        <p:spPr>
          <a:xfrm>
            <a:off x="6455435" y="3742964"/>
            <a:ext cx="3049157" cy="812764"/>
          </a:xfrm>
          <a:prstGeom prst="round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>
            <a:outerShdw blurRad="190500" dist="38100" dir="2700000">
              <a:srgbClr val="FFFFFF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l-PL" b="1">
                <a:solidFill>
                  <a:schemeClr val="tx1"/>
                </a:solidFill>
                <a:latin typeface="Calibri"/>
                <a:cs typeface="Calibri"/>
              </a:rPr>
              <a:t>PROJEKTOWANIE UKŁADÓW ELEKTRONICZNYCH</a:t>
            </a:r>
          </a:p>
        </p:txBody>
      </p:sp>
      <p:pic>
        <p:nvPicPr>
          <p:cNvPr id="4" name="Obraz 3" descr="Optoelectronics Photos, Images &amp; Pictures | Shutterstock">
            <a:extLst>
              <a:ext uri="{FF2B5EF4-FFF2-40B4-BE49-F238E27FC236}">
                <a16:creationId xmlns:a16="http://schemas.microsoft.com/office/drawing/2014/main" id="{D882071F-FBA1-6785-FC48-BF098AD4C30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223" t="5052" r="15475" b="8683"/>
          <a:stretch/>
        </p:blipFill>
        <p:spPr>
          <a:xfrm rot="5400000">
            <a:off x="3567095" y="920788"/>
            <a:ext cx="2767812" cy="2518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7953F5A7-D452-F75F-7F27-2FF76F9B50D1}"/>
              </a:ext>
            </a:extLst>
          </p:cNvPr>
          <p:cNvSpPr/>
          <p:nvPr/>
        </p:nvSpPr>
        <p:spPr>
          <a:xfrm>
            <a:off x="192281" y="3076312"/>
            <a:ext cx="4757267" cy="353064"/>
          </a:xfrm>
          <a:prstGeom prst="round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>
            <a:outerShdw blurRad="190500" dist="38100" dir="2700000">
              <a:srgbClr val="FFFFFF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l-PL" b="1">
                <a:solidFill>
                  <a:schemeClr val="tx1"/>
                </a:solidFill>
                <a:latin typeface="Calibri"/>
                <a:cs typeface="Calibri"/>
              </a:rPr>
              <a:t>ELEMENTY I UKŁADY OPTOELEKTRONICZNE </a:t>
            </a:r>
          </a:p>
        </p:txBody>
      </p:sp>
      <p:pic>
        <p:nvPicPr>
          <p:cNvPr id="9" name="Obraz 8" descr="Imec launches TDI, multispectral and hyperspectral sensors">
            <a:extLst>
              <a:ext uri="{FF2B5EF4-FFF2-40B4-BE49-F238E27FC236}">
                <a16:creationId xmlns:a16="http://schemas.microsoft.com/office/drawing/2014/main" id="{DE68427B-9DE3-92FA-3AA4-69F270C53E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5821" y="927463"/>
            <a:ext cx="1817915" cy="2172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6255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" name="Obraz 710" descr="ArduCAM IMX477 HQ Camera Board - moduł z kamerą - Sklep, Opinie, Cena w  Allegro.pl">
            <a:extLst>
              <a:ext uri="{FF2B5EF4-FFF2-40B4-BE49-F238E27FC236}">
                <a16:creationId xmlns:a16="http://schemas.microsoft.com/office/drawing/2014/main" id="{0E3DA4B1-6349-366E-CCA4-01B02A9EBE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91" t="16602" r="17761" b="12711"/>
          <a:stretch/>
        </p:blipFill>
        <p:spPr>
          <a:xfrm>
            <a:off x="3105151" y="5178426"/>
            <a:ext cx="1398326" cy="1589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C0F379E-2AEE-FD03-45A8-7D1B0FD086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Obszary dydaktyczne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9F4A41-D334-9D4D-83D1-6E5BD2772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4</a:t>
            </a:fld>
            <a:endParaRPr lang="pl-PL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025EA33-0E18-D15B-108C-EA80E10AC4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0974235"/>
              </p:ext>
            </p:extLst>
          </p:nvPr>
        </p:nvGraphicFramePr>
        <p:xfrm>
          <a:off x="277736" y="977757"/>
          <a:ext cx="11523410" cy="1950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08" name="Obraz 707" descr="How Does a Spectrometer Work? Principles Explained | Ossila">
            <a:extLst>
              <a:ext uri="{FF2B5EF4-FFF2-40B4-BE49-F238E27FC236}">
                <a16:creationId xmlns:a16="http://schemas.microsoft.com/office/drawing/2014/main" id="{19C27F06-D876-04A3-61D0-286B71C463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3046" y="3014662"/>
            <a:ext cx="2826809" cy="2081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41" name="Obraz 740" descr="An extremely simplified optics laboratory for teaching the fundamentals of  Fourier analysis - IOPscience">
            <a:extLst>
              <a:ext uri="{FF2B5EF4-FFF2-40B4-BE49-F238E27FC236}">
                <a16:creationId xmlns:a16="http://schemas.microsoft.com/office/drawing/2014/main" id="{91595A6A-53DF-140A-C1EB-2F8795D6A6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99750" y="4583811"/>
            <a:ext cx="1599015" cy="2081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42" name="Obraz 741" descr="A Guide to Fluorescence">
            <a:extLst>
              <a:ext uri="{FF2B5EF4-FFF2-40B4-BE49-F238E27FC236}">
                <a16:creationId xmlns:a16="http://schemas.microsoft.com/office/drawing/2014/main" id="{6433697B-CFBE-2E8B-A2D8-CBF8EF8DB23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16" t="7753" r="-695" b="4812"/>
          <a:stretch/>
        </p:blipFill>
        <p:spPr>
          <a:xfrm>
            <a:off x="4503507" y="5175009"/>
            <a:ext cx="2759064" cy="1589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43" name="Obraz 742" descr="에이치비비">
            <a:extLst>
              <a:ext uri="{FF2B5EF4-FFF2-40B4-BE49-F238E27FC236}">
                <a16:creationId xmlns:a16="http://schemas.microsoft.com/office/drawing/2014/main" id="{9D980D41-CB9E-620E-2960-45BD10BB5BD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949" t="3131" r="9810" b="771"/>
          <a:stretch/>
        </p:blipFill>
        <p:spPr>
          <a:xfrm>
            <a:off x="7226300" y="4679709"/>
            <a:ext cx="2975662" cy="2087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83" name="Obraz 782" descr="R2D2 Hologram with Leia">
            <a:extLst>
              <a:ext uri="{FF2B5EF4-FFF2-40B4-BE49-F238E27FC236}">
                <a16:creationId xmlns:a16="http://schemas.microsoft.com/office/drawing/2014/main" id="{83A3CCAF-DF5F-544C-48F1-64BEE487197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0889" t="17211" r="18544" b="16115"/>
          <a:stretch/>
        </p:blipFill>
        <p:spPr>
          <a:xfrm>
            <a:off x="9545955" y="3017520"/>
            <a:ext cx="2549267" cy="1564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84" name="Obraz 783" descr="Yale Develops New Semiconductor Laser To Improve Imaging Quality For  Microscopy - Ladd Research">
            <a:extLst>
              <a:ext uri="{FF2B5EF4-FFF2-40B4-BE49-F238E27FC236}">
                <a16:creationId xmlns:a16="http://schemas.microsoft.com/office/drawing/2014/main" id="{3B843F86-5D87-8C51-3F47-05AE00F48E5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2847" t="-219" r="12011" b="8808"/>
          <a:stretch/>
        </p:blipFill>
        <p:spPr>
          <a:xfrm>
            <a:off x="7291157" y="3036570"/>
            <a:ext cx="2318452" cy="1665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79" name="Obraz 878" descr="Obraz zawierający diagram, Rysunek techniczny, Plan, wykres&#10;&#10;Opis wygenerowany automatycznie">
            <a:extLst>
              <a:ext uri="{FF2B5EF4-FFF2-40B4-BE49-F238E27FC236}">
                <a16:creationId xmlns:a16="http://schemas.microsoft.com/office/drawing/2014/main" id="{65C1C6BF-05F2-A97F-5B0C-853BAE031705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387" t="3334" r="72516" b="69442"/>
          <a:stretch/>
        </p:blipFill>
        <p:spPr>
          <a:xfrm>
            <a:off x="1809750" y="2864062"/>
            <a:ext cx="2000347" cy="1820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50" name="Obraz 849" descr="Wide range of optomechanics that are ideal for many optical applications.">
            <a:extLst>
              <a:ext uri="{FF2B5EF4-FFF2-40B4-BE49-F238E27FC236}">
                <a16:creationId xmlns:a16="http://schemas.microsoft.com/office/drawing/2014/main" id="{6859C4F1-06DF-EF2F-4777-8EBC5FB6458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" y="5124450"/>
            <a:ext cx="3048000" cy="1704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2" name="Obraz 711" descr="Flir E40/bx thermographic camera designed for precise measurements">
            <a:extLst>
              <a:ext uri="{FF2B5EF4-FFF2-40B4-BE49-F238E27FC236}">
                <a16:creationId xmlns:a16="http://schemas.microsoft.com/office/drawing/2014/main" id="{FA8F8EFE-E01F-C186-DF01-F64C58FEC9D3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9848" t="35649" r="21604" b="28393"/>
          <a:stretch/>
        </p:blipFill>
        <p:spPr>
          <a:xfrm rot="5400000">
            <a:off x="3046182" y="3676432"/>
            <a:ext cx="1880412" cy="986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3" name="Obraz 712" descr="TPD 1T 0623 and TPD 1T 0625 High-Sensitivity Thermopiles | Excelitas">
            <a:extLst>
              <a:ext uri="{FF2B5EF4-FFF2-40B4-BE49-F238E27FC236}">
                <a16:creationId xmlns:a16="http://schemas.microsoft.com/office/drawing/2014/main" id="{D01F0244-6A2A-486A-4233-EEEE31566B01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t="-12243" r="-9611" b="206"/>
          <a:stretch/>
        </p:blipFill>
        <p:spPr>
          <a:xfrm>
            <a:off x="2479676" y="4133850"/>
            <a:ext cx="1135160" cy="1146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0" name="Obraz 709" descr="DFB Single Frequency Laser Diodes eagleyard Photonics | AMS Technologies">
            <a:extLst>
              <a:ext uri="{FF2B5EF4-FFF2-40B4-BE49-F238E27FC236}">
                <a16:creationId xmlns:a16="http://schemas.microsoft.com/office/drawing/2014/main" id="{EC6E11F3-E0FB-500A-2A3C-47BDD37FB9D7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26079" t="-3089" r="6477" b="-3453"/>
          <a:stretch/>
        </p:blipFill>
        <p:spPr>
          <a:xfrm>
            <a:off x="0" y="3033712"/>
            <a:ext cx="2485398" cy="2086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3373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Obraz 170" descr="Obraz zawierający ubrania, osoba, w pomieszczeniu, ściana&#10;&#10;Opis wygenerowany automatycznie">
            <a:extLst>
              <a:ext uri="{FF2B5EF4-FFF2-40B4-BE49-F238E27FC236}">
                <a16:creationId xmlns:a16="http://schemas.microsoft.com/office/drawing/2014/main" id="{DC09907B-42E0-C2C3-7BAA-E931893423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77" t="18978" r="18464" b="243"/>
          <a:stretch/>
        </p:blipFill>
        <p:spPr>
          <a:xfrm>
            <a:off x="4029963" y="941645"/>
            <a:ext cx="2950926" cy="2349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C0F379E-2AEE-FD03-45A8-7D1B0FD086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Obszary dydaktyczne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9F4A41-D334-9D4D-83D1-6E5BD2772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5</a:t>
            </a:fld>
            <a:endParaRPr lang="pl-PL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527C4C0-8EA6-E667-84A9-B7B4040A93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9367398"/>
              </p:ext>
            </p:extLst>
          </p:nvPr>
        </p:nvGraphicFramePr>
        <p:xfrm>
          <a:off x="5258538" y="591263"/>
          <a:ext cx="7560779" cy="534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2" name="Obraz 21" descr="Obraz zawierający elektronika, maszyna, komputer, Urządzenie elektroniczne&#10;&#10;Opis wygenerowany automatycznie">
            <a:extLst>
              <a:ext uri="{FF2B5EF4-FFF2-40B4-BE49-F238E27FC236}">
                <a16:creationId xmlns:a16="http://schemas.microsoft.com/office/drawing/2014/main" id="{9786D473-5F4F-E809-26E2-6D0F21E8C7C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7408"/>
          <a:stretch/>
        </p:blipFill>
        <p:spPr>
          <a:xfrm>
            <a:off x="363889" y="3155611"/>
            <a:ext cx="5205545" cy="1912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5" name="Obraz 154" descr="Obraz zawierający maszyna, narzędzie&#10;&#10;Opis wygenerowany automatycznie">
            <a:extLst>
              <a:ext uri="{FF2B5EF4-FFF2-40B4-BE49-F238E27FC236}">
                <a16:creationId xmlns:a16="http://schemas.microsoft.com/office/drawing/2014/main" id="{25807047-3547-23D7-7378-022D39E2E0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81" y="868493"/>
            <a:ext cx="3223104" cy="2183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Obraz 20" descr="Obraz zawierający w pomieszczeniu, tekst, ściana, komputer&#10;&#10;Opis wygenerowany automatycznie">
            <a:extLst>
              <a:ext uri="{FF2B5EF4-FFF2-40B4-BE49-F238E27FC236}">
                <a16:creationId xmlns:a16="http://schemas.microsoft.com/office/drawing/2014/main" id="{0840EDDF-B50F-3774-34E6-1FFBD1F8770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4286" t="31217" r="28890" b="26058"/>
          <a:stretch/>
        </p:blipFill>
        <p:spPr>
          <a:xfrm>
            <a:off x="4995764" y="4688859"/>
            <a:ext cx="3571040" cy="1987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Obraz 10" descr="Obraz zawierający w pomieszczeniu, computer, osoba, biurko&#10;&#10;Opis wygenerowany automatycznie">
            <a:extLst>
              <a:ext uri="{FF2B5EF4-FFF2-40B4-BE49-F238E27FC236}">
                <a16:creationId xmlns:a16="http://schemas.microsoft.com/office/drawing/2014/main" id="{26D8A5EF-C241-6B34-AB00-9FB45C9CB2C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7" b="11200"/>
          <a:stretch/>
        </p:blipFill>
        <p:spPr>
          <a:xfrm>
            <a:off x="532505" y="4895384"/>
            <a:ext cx="2931777" cy="1822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322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0F379E-2AEE-FD03-45A8-7D1B0FD086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Kontynuacja II-stopień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9F4A41-D334-9D4D-83D1-6E5BD2772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6</a:t>
            </a:fld>
            <a:endParaRPr lang="pl-PL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1E66A8C-218F-4B55-D47D-3C6573256C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367034"/>
              </p:ext>
            </p:extLst>
          </p:nvPr>
        </p:nvGraphicFramePr>
        <p:xfrm>
          <a:off x="679323" y="861853"/>
          <a:ext cx="10840841" cy="5814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0572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9EEFFE-0C21-5154-D509-BD7A839489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1921" y="364650"/>
            <a:ext cx="5609019" cy="459089"/>
          </a:xfrm>
        </p:spPr>
        <p:txBody>
          <a:bodyPr/>
          <a:lstStyle/>
          <a:p>
            <a:r>
              <a:rPr lang="pl-PL" dirty="0"/>
              <a:t>Wykładowcy na Optoelektronice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F273192-12E0-5ABA-1AA5-FC511117E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7</a:t>
            </a:fld>
            <a:endParaRPr lang="pl-PL"/>
          </a:p>
        </p:txBody>
      </p:sp>
      <p:graphicFrame>
        <p:nvGraphicFramePr>
          <p:cNvPr id="35" name="Diagram 34">
            <a:extLst>
              <a:ext uri="{FF2B5EF4-FFF2-40B4-BE49-F238E27FC236}">
                <a16:creationId xmlns:a16="http://schemas.microsoft.com/office/drawing/2014/main" id="{5AFDF5B8-61A6-48C0-451B-4104A06C9A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9316542"/>
              </p:ext>
            </p:extLst>
          </p:nvPr>
        </p:nvGraphicFramePr>
        <p:xfrm>
          <a:off x="2802898" y="2185579"/>
          <a:ext cx="5376154" cy="3605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DC83D39-4AF1-5EB9-5191-0832AF1338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7585523"/>
              </p:ext>
            </p:extLst>
          </p:nvPr>
        </p:nvGraphicFramePr>
        <p:xfrm>
          <a:off x="-536260" y="230012"/>
          <a:ext cx="5376154" cy="3605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B973957-EFE2-7794-B367-172918145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6455642"/>
              </p:ext>
            </p:extLst>
          </p:nvPr>
        </p:nvGraphicFramePr>
        <p:xfrm>
          <a:off x="6701026" y="3673475"/>
          <a:ext cx="5376154" cy="3605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20139E0-0F60-8FD5-995D-A68E26ACBD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6707731"/>
              </p:ext>
            </p:extLst>
          </p:nvPr>
        </p:nvGraphicFramePr>
        <p:xfrm>
          <a:off x="-409501" y="3833954"/>
          <a:ext cx="5376154" cy="3605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24681A1-801F-9502-9467-1F9AEA5B40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8468020"/>
              </p:ext>
            </p:extLst>
          </p:nvPr>
        </p:nvGraphicFramePr>
        <p:xfrm>
          <a:off x="6585552" y="647079"/>
          <a:ext cx="5499749" cy="3656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</p:spTree>
    <p:extLst>
      <p:ext uri="{BB962C8B-B14F-4D97-AF65-F5344CB8AC3E}">
        <p14:creationId xmlns:p14="http://schemas.microsoft.com/office/powerpoint/2010/main" val="1573810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Obraz 490" descr="Obraz zawierający tekst, w pomieszczeniu, meble, ściana&#10;&#10;Opis wygenerowany automatycznie">
            <a:extLst>
              <a:ext uri="{FF2B5EF4-FFF2-40B4-BE49-F238E27FC236}">
                <a16:creationId xmlns:a16="http://schemas.microsoft.com/office/drawing/2014/main" id="{45614494-DF1C-2E41-F79F-BF23419EA46B}"/>
              </a:ext>
            </a:extLst>
          </p:cNvPr>
          <p:cNvPicPr>
            <a:picLocks/>
          </p:cNvPicPr>
          <p:nvPr/>
        </p:nvPicPr>
        <p:blipFill>
          <a:blip r:embed="rId2"/>
          <a:srcRect r="19403"/>
          <a:stretch>
            <a:fillRect/>
          </a:stretch>
        </p:blipFill>
        <p:spPr>
          <a:xfrm rot="5400000">
            <a:off x="-134265" y="787992"/>
            <a:ext cx="5350756" cy="52820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09EEFFE-0C21-5154-D509-BD7A839489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1921" y="364650"/>
            <a:ext cx="5609019" cy="281637"/>
          </a:xfrm>
        </p:spPr>
        <p:txBody>
          <a:bodyPr/>
          <a:lstStyle/>
          <a:p>
            <a:r>
              <a:rPr lang="pl-PL"/>
              <a:t>Koła naukowe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F273192-12E0-5ABA-1AA5-FC511117E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8</a:t>
            </a:fld>
            <a:endParaRPr lang="pl-PL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2E15EA0-ADBA-040E-B59E-F91D937D01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5960486"/>
              </p:ext>
            </p:extLst>
          </p:nvPr>
        </p:nvGraphicFramePr>
        <p:xfrm>
          <a:off x="5556582" y="853173"/>
          <a:ext cx="7645326" cy="5828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26" name="Obraz 425" descr="Obraz zawierający Czcionka, Grafika, typografia, tekst&#10;&#10;Opis wygenerowany automatycznie">
            <a:extLst>
              <a:ext uri="{FF2B5EF4-FFF2-40B4-BE49-F238E27FC236}">
                <a16:creationId xmlns:a16="http://schemas.microsoft.com/office/drawing/2014/main" id="{DE3BCB5F-4D9D-9C1C-8F60-008732FB68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9499" y="5409173"/>
            <a:ext cx="1380239" cy="318112"/>
          </a:xfrm>
          <a:prstGeom prst="rect">
            <a:avLst/>
          </a:prstGeom>
        </p:spPr>
      </p:pic>
      <p:pic>
        <p:nvPicPr>
          <p:cNvPr id="427" name="Obraz 426" descr="Obraz zawierający Czcionka, Grafika, logo, projekt graficzny&#10;&#10;Opis wygenerowany automatycznie">
            <a:extLst>
              <a:ext uri="{FF2B5EF4-FFF2-40B4-BE49-F238E27FC236}">
                <a16:creationId xmlns:a16="http://schemas.microsoft.com/office/drawing/2014/main" id="{F4A3E41C-AC5D-C6E1-7130-A61EF4E289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5982" y="4241798"/>
            <a:ext cx="1392499" cy="365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8" name="pole tekstowe 447">
            <a:extLst>
              <a:ext uri="{FF2B5EF4-FFF2-40B4-BE49-F238E27FC236}">
                <a16:creationId xmlns:a16="http://schemas.microsoft.com/office/drawing/2014/main" id="{C8F77421-4534-55DA-239D-C7337EEB1768}"/>
              </a:ext>
            </a:extLst>
          </p:cNvPr>
          <p:cNvSpPr txBox="1"/>
          <p:nvPr/>
        </p:nvSpPr>
        <p:spPr>
          <a:xfrm>
            <a:off x="5559643" y="903720"/>
            <a:ext cx="3143320" cy="1600438"/>
          </a:xfrm>
          <a:prstGeom prst="rect">
            <a:avLst/>
          </a:prstGeom>
          <a:gradFill flip="none" rotWithShape="1">
            <a:gsLst>
              <a:gs pos="25000">
                <a:srgbClr val="B0D2A0"/>
              </a:gs>
              <a:gs pos="0">
                <a:schemeClr val="bg1"/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  <a:lin ang="8100000" scaled="1"/>
            <a:tileRect/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dirty="0">
                <a:solidFill>
                  <a:srgbClr val="274057"/>
                </a:solidFill>
                <a:latin typeface="Calibri"/>
                <a:ea typeface="Calibri"/>
                <a:cs typeface="Calibri"/>
              </a:rPr>
              <a:t>Opiekunowie naukowi:</a:t>
            </a:r>
          </a:p>
          <a:p>
            <a:r>
              <a:rPr lang="pl-PL" sz="1400" dirty="0">
                <a:solidFill>
                  <a:srgbClr val="274057"/>
                </a:solidFill>
                <a:latin typeface="Calibri"/>
                <a:ea typeface="Calibri"/>
                <a:cs typeface="Calibri"/>
              </a:rPr>
              <a:t>prof. dr hab. inż. Małgorzata Szczerska</a:t>
            </a: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ea typeface="Calibri"/>
                <a:cs typeface="Calibri"/>
              </a:rPr>
              <a:t>dr inż. Paweł </a:t>
            </a:r>
            <a:r>
              <a:rPr lang="pl-PL" sz="1400">
                <a:solidFill>
                  <a:srgbClr val="274057"/>
                </a:solidFill>
                <a:latin typeface="Calibri"/>
                <a:ea typeface="Calibri"/>
                <a:cs typeface="Calibri"/>
              </a:rPr>
              <a:t>Wityk</a:t>
            </a:r>
            <a:br>
              <a:rPr lang="pl-PL" sz="1400" dirty="0">
                <a:latin typeface="Calibri"/>
                <a:cs typeface="Calibri"/>
              </a:rPr>
            </a:b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Koło międzyuczelniane</a:t>
            </a: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Siedziba: WETI, EA 349</a:t>
            </a: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e-mail: </a:t>
            </a:r>
            <a:r>
              <a:rPr lang="pl-PL" sz="1400" u="sng" dirty="0">
                <a:solidFill>
                  <a:srgbClr val="043865"/>
                </a:solidFill>
                <a:latin typeface="Calibri"/>
                <a:cs typeface="Calibri"/>
                <a:hlinkClick r:id="rId10"/>
              </a:rPr>
              <a:t>gut.optica.chapter@gmail.com</a:t>
            </a:r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  </a:t>
            </a:r>
            <a:endParaRPr lang="pl-PL" sz="1400">
              <a:latin typeface="Calibri"/>
              <a:ea typeface="Calibri"/>
              <a:cs typeface="Calibri"/>
            </a:endParaRPr>
          </a:p>
        </p:txBody>
      </p:sp>
      <p:sp>
        <p:nvSpPr>
          <p:cNvPr id="449" name="pole tekstowe 448">
            <a:extLst>
              <a:ext uri="{FF2B5EF4-FFF2-40B4-BE49-F238E27FC236}">
                <a16:creationId xmlns:a16="http://schemas.microsoft.com/office/drawing/2014/main" id="{101667F9-D0FA-93E9-2EBE-A7824AE722F2}"/>
              </a:ext>
            </a:extLst>
          </p:cNvPr>
          <p:cNvSpPr txBox="1"/>
          <p:nvPr/>
        </p:nvSpPr>
        <p:spPr>
          <a:xfrm>
            <a:off x="3050074" y="5072337"/>
            <a:ext cx="2517882" cy="16004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Opiekunowie naukowi:</a:t>
            </a:r>
            <a:endParaRPr lang="pl-PL" sz="1400" dirty="0">
              <a:solidFill>
                <a:srgbClr val="274057"/>
              </a:solidFill>
              <a:latin typeface="Calibri"/>
              <a:ea typeface="Calibri"/>
              <a:cs typeface="Calibri"/>
            </a:endParaRPr>
          </a:p>
          <a:p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dr inż. Adam </a:t>
            </a:r>
            <a:r>
              <a:rPr lang="pl-PL" sz="1400">
                <a:solidFill>
                  <a:srgbClr val="274057"/>
                </a:solidFill>
                <a:latin typeface="Calibri"/>
                <a:cs typeface="Calibri"/>
              </a:rPr>
              <a:t>Mazikowski</a:t>
            </a: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dr inż. Katarzyna Karpienko</a:t>
            </a:r>
            <a:br>
              <a:rPr lang="pl-PL" sz="1400" dirty="0">
                <a:latin typeface="Calibri"/>
                <a:cs typeface="Calibri"/>
              </a:rPr>
            </a:b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WETI</a:t>
            </a: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Siedziba: WETI, EA 349</a:t>
            </a: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e-mail:</a:t>
            </a:r>
            <a:r>
              <a:rPr lang="pl-PL" sz="1400" dirty="0">
                <a:solidFill>
                  <a:srgbClr val="0067C4"/>
                </a:solidFill>
                <a:latin typeface="Calibri"/>
                <a:cs typeface="Calibri"/>
              </a:rPr>
              <a:t> </a:t>
            </a:r>
            <a:r>
              <a:rPr lang="pl-PL" sz="1400" u="sng" dirty="0">
                <a:solidFill>
                  <a:srgbClr val="0067C4"/>
                </a:solidFill>
                <a:latin typeface="Calibri"/>
                <a:cs typeface="Calibri"/>
              </a:rPr>
              <a:t>pgsoliton@gmail.com</a:t>
            </a:r>
            <a:endParaRPr lang="pl-PL" sz="1400" u="sng" dirty="0">
              <a:solidFill>
                <a:srgbClr val="0067C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50" name="pole tekstowe 449">
            <a:extLst>
              <a:ext uri="{FF2B5EF4-FFF2-40B4-BE49-F238E27FC236}">
                <a16:creationId xmlns:a16="http://schemas.microsoft.com/office/drawing/2014/main" id="{375477F4-4C82-C777-7CA0-FC39477364F0}"/>
              </a:ext>
            </a:extLst>
          </p:cNvPr>
          <p:cNvSpPr txBox="1"/>
          <p:nvPr/>
        </p:nvSpPr>
        <p:spPr>
          <a:xfrm>
            <a:off x="4924719" y="2659958"/>
            <a:ext cx="2927597" cy="209956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alpha val="60000"/>
                </a:schemeClr>
              </a:gs>
              <a:gs pos="47000">
                <a:schemeClr val="accent3"/>
              </a:gs>
              <a:gs pos="100000">
                <a:schemeClr val="accent3">
                  <a:lumMod val="90000"/>
                </a:schemeClr>
              </a:gs>
            </a:gsLst>
            <a:lin ang="10800000" scaled="1"/>
            <a:tileRect/>
          </a:gra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dirty="0">
                <a:solidFill>
                  <a:srgbClr val="274057"/>
                </a:solidFill>
                <a:latin typeface="Calibri"/>
                <a:ea typeface="Calibri"/>
                <a:cs typeface="Calibri"/>
              </a:rPr>
              <a:t>Opiekunowie naukowi:</a:t>
            </a:r>
          </a:p>
          <a:p>
            <a:r>
              <a:rPr lang="pl-PL" sz="1400" dirty="0">
                <a:solidFill>
                  <a:srgbClr val="274057"/>
                </a:solidFill>
                <a:latin typeface="Calibri"/>
                <a:ea typeface="Calibri"/>
                <a:cs typeface="Calibri"/>
              </a:rPr>
              <a:t>dr inż. Mateusz Ficek (ETI)</a:t>
            </a: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ea typeface="Calibri"/>
                <a:cs typeface="Calibri"/>
              </a:rPr>
              <a:t>dr Brygida Milewska, prof. PG (</a:t>
            </a:r>
            <a:r>
              <a:rPr lang="pl-PL" sz="1400">
                <a:solidFill>
                  <a:srgbClr val="274057"/>
                </a:solidFill>
                <a:latin typeface="Calibri"/>
                <a:ea typeface="Calibri"/>
                <a:cs typeface="Calibri"/>
              </a:rPr>
              <a:t>FTiMS</a:t>
            </a:r>
            <a:r>
              <a:rPr lang="pl-PL" sz="1400" dirty="0">
                <a:solidFill>
                  <a:srgbClr val="274057"/>
                </a:solidFill>
                <a:latin typeface="Calibri"/>
                <a:ea typeface="Calibri"/>
                <a:cs typeface="Calibri"/>
              </a:rPr>
              <a:t>)</a:t>
            </a: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ea typeface="Calibri"/>
                <a:cs typeface="Calibri"/>
              </a:rPr>
              <a:t>mgr inż. Marta Marszewska (</a:t>
            </a:r>
            <a:r>
              <a:rPr lang="pl-PL" sz="1400">
                <a:solidFill>
                  <a:srgbClr val="274057"/>
                </a:solidFill>
                <a:latin typeface="Calibri"/>
                <a:ea typeface="Calibri"/>
                <a:cs typeface="Calibri"/>
              </a:rPr>
              <a:t>FTiMS</a:t>
            </a:r>
            <a:r>
              <a:rPr lang="pl-PL" sz="1400" dirty="0">
                <a:solidFill>
                  <a:srgbClr val="274057"/>
                </a:solidFill>
                <a:latin typeface="Calibri"/>
                <a:ea typeface="Calibri"/>
                <a:cs typeface="Calibri"/>
              </a:rPr>
              <a:t>)</a:t>
            </a:r>
            <a:br>
              <a:rPr lang="pl-PL" sz="1400" dirty="0">
                <a:latin typeface="Calibri"/>
                <a:cs typeface="Calibri"/>
              </a:rPr>
            </a:b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Koło międzywydziałowe: WETI i </a:t>
            </a:r>
            <a:r>
              <a:rPr lang="pl-PL" sz="1400">
                <a:solidFill>
                  <a:srgbClr val="274057"/>
                </a:solidFill>
                <a:latin typeface="Calibri"/>
                <a:cs typeface="Calibri"/>
              </a:rPr>
              <a:t>WFTiMS</a:t>
            </a: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Siedziba: WETI, EA 349</a:t>
            </a:r>
            <a:br>
              <a:rPr lang="pl-PL" sz="1400" dirty="0">
                <a:latin typeface="Calibri"/>
                <a:cs typeface="Calibri"/>
              </a:rPr>
            </a:br>
            <a:r>
              <a:rPr lang="pl-PL" sz="1400" dirty="0">
                <a:solidFill>
                  <a:srgbClr val="274057"/>
                </a:solidFill>
                <a:latin typeface="Calibri"/>
                <a:cs typeface="Calibri"/>
              </a:rPr>
              <a:t>e-mail: </a:t>
            </a:r>
            <a:r>
              <a:rPr lang="pl-PL" sz="1400" u="sng" dirty="0">
                <a:solidFill>
                  <a:srgbClr val="0067C4"/>
                </a:solidFill>
                <a:latin typeface="Calibri"/>
                <a:cs typeface="Calibri"/>
              </a:rPr>
              <a:t>knbiophoton@gmail.com</a:t>
            </a:r>
            <a:r>
              <a:rPr lang="pl-PL" sz="1400" dirty="0">
                <a:solidFill>
                  <a:srgbClr val="0067C4"/>
                </a:solidFill>
                <a:latin typeface="Calibri"/>
                <a:cs typeface="Calibri"/>
              </a:rPr>
              <a:t>  </a:t>
            </a:r>
            <a:endParaRPr lang="pl-PL" sz="1400" dirty="0">
              <a:solidFill>
                <a:srgbClr val="0067C4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03" name="Grafika 402">
            <a:extLst>
              <a:ext uri="{FF2B5EF4-FFF2-40B4-BE49-F238E27FC236}">
                <a16:creationId xmlns:a16="http://schemas.microsoft.com/office/drawing/2014/main" id="{A91C556A-FAB4-B6F4-9991-FBD1C91917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818605" y="2112217"/>
            <a:ext cx="1569037" cy="109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67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F69EBD-26DA-388A-7D45-9F02A39535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Laboratoria specjalistyczne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6100C9E-AF73-810A-8DB0-EACCAAD319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A218C648-45C9-BB4A-B4A9-913D112BA9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4" y="1269698"/>
            <a:ext cx="4876806" cy="529112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/>
              <a:t>Laboratoria specjalistyczne i dostęp do nowoczesnego sprzętu,</a:t>
            </a:r>
          </a:p>
          <a:p>
            <a:r>
              <a:rPr lang="pl-PL"/>
              <a:t>Studenci pracują na zaawansowanym sprzęcie optoelektronicznym (np. lasery, interferometry, spektrometry),</a:t>
            </a:r>
          </a:p>
          <a:p>
            <a:r>
              <a:rPr lang="pl-PL">
                <a:latin typeface="Arial"/>
                <a:cs typeface="Arial"/>
              </a:rPr>
              <a:t>Przyrządy elektroniczne – oscyloskopy,  analizatory widma, generatory sygnałowe itd., </a:t>
            </a:r>
          </a:p>
          <a:p>
            <a:r>
              <a:rPr lang="pl-PL">
                <a:latin typeface="Arial"/>
                <a:cs typeface="Arial"/>
              </a:rPr>
              <a:t>Tomografy optyczne (OCT – Optical </a:t>
            </a:r>
            <a:r>
              <a:rPr lang="pl-PL" err="1">
                <a:latin typeface="Arial"/>
                <a:cs typeface="Arial"/>
              </a:rPr>
              <a:t>Coherence</a:t>
            </a:r>
            <a:r>
              <a:rPr lang="pl-PL">
                <a:latin typeface="Arial"/>
                <a:cs typeface="Arial"/>
              </a:rPr>
              <a:t> </a:t>
            </a:r>
            <a:r>
              <a:rPr lang="pl-PL" err="1">
                <a:latin typeface="Arial"/>
                <a:cs typeface="Arial"/>
              </a:rPr>
              <a:t>Tomography</a:t>
            </a:r>
            <a:r>
              <a:rPr lang="pl-PL">
                <a:latin typeface="Arial"/>
                <a:cs typeface="Arial"/>
              </a:rPr>
              <a:t>), w tym dwa zbudowane w Katedrze,</a:t>
            </a:r>
          </a:p>
          <a:p>
            <a:r>
              <a:rPr lang="pl-PL"/>
              <a:t>Przetwarzania sygnałów z dużą mocą obliczeniową (układy FPGA, CUDA).</a:t>
            </a:r>
          </a:p>
          <a:p>
            <a:r>
              <a:rPr lang="pl-PL"/>
              <a:t>Zaawansowane laboratoria technologiczne,</a:t>
            </a:r>
          </a:p>
          <a:p>
            <a:r>
              <a:rPr lang="pl-PL"/>
              <a:t>Laboratoria obróbki laserowej i druk 3D.</a:t>
            </a:r>
          </a:p>
          <a:p>
            <a:endParaRPr lang="pl-PL"/>
          </a:p>
          <a:p>
            <a:pPr marL="0" indent="0">
              <a:buNone/>
            </a:pPr>
            <a:endParaRPr lang="pl-PL"/>
          </a:p>
          <a:p>
            <a:endParaRPr lang="pl-PL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A68FC0E-82F5-7C75-525D-CBF017617C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7602885"/>
              </p:ext>
            </p:extLst>
          </p:nvPr>
        </p:nvGraphicFramePr>
        <p:xfrm>
          <a:off x="2953512" y="713232"/>
          <a:ext cx="8787384" cy="5847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7A89D83-86F6-A2E1-4674-E057C3D8D8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0168608"/>
              </p:ext>
            </p:extLst>
          </p:nvPr>
        </p:nvGraphicFramePr>
        <p:xfrm>
          <a:off x="6206516" y="-112776"/>
          <a:ext cx="8787384" cy="5847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30650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F69EBD-26DA-388A-7D45-9F02A3953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1921" y="364650"/>
            <a:ext cx="5876521" cy="281637"/>
          </a:xfrm>
        </p:spPr>
        <p:txBody>
          <a:bodyPr/>
          <a:lstStyle/>
          <a:p>
            <a:r>
              <a:rPr lang="pl-PL"/>
              <a:t>Laboratoria innowacyjnych materiałów i elementów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6100C9E-AF73-810A-8DB0-EACCAAD319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A218C648-45C9-BB4A-B4A9-913D112BA9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66130" y="1266799"/>
            <a:ext cx="7716199" cy="24350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>
                <a:latin typeface="Arial"/>
                <a:cs typeface="Arial"/>
              </a:rPr>
              <a:t>Zaawansowane laboratoria specjalistyczne do osadzania chemicznego i fizycznego. </a:t>
            </a:r>
          </a:p>
          <a:p>
            <a:r>
              <a:rPr lang="pl-PL">
                <a:latin typeface="Arial"/>
                <a:cs typeface="Arial"/>
              </a:rPr>
              <a:t>Możliwość prowadzenia prac badawczych w ramach prac dyplomowych i projektów naukowych.</a:t>
            </a:r>
            <a:endParaRPr lang="pl-PL"/>
          </a:p>
          <a:p>
            <a:r>
              <a:rPr lang="pl-PL">
                <a:latin typeface="Arial"/>
                <a:cs typeface="Arial"/>
              </a:rPr>
              <a:t>Wytwarzania półprzewodnikowych elektrod optycznie transparentnych takich jak elektrody diamentowe domieszkowane borem, ITO, FTO, IGZO.</a:t>
            </a:r>
            <a:endParaRPr lang="pl-PL"/>
          </a:p>
          <a:p>
            <a:pPr algn="just"/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40F9B5B-CD25-E485-3221-510E518F764E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31963" y="835203"/>
            <a:ext cx="3240000" cy="324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27569C7-96EF-E2DF-D94E-94DD107A0121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348267" y="3294154"/>
            <a:ext cx="3240000" cy="324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Podtytuł 3">
            <a:extLst>
              <a:ext uri="{FF2B5EF4-FFF2-40B4-BE49-F238E27FC236}">
                <a16:creationId xmlns:a16="http://schemas.microsoft.com/office/drawing/2014/main" id="{0A307AE4-78DF-68B1-2845-0124E07FBF44}"/>
              </a:ext>
            </a:extLst>
          </p:cNvPr>
          <p:cNvSpPr txBox="1">
            <a:spLocks/>
          </p:cNvSpPr>
          <p:nvPr/>
        </p:nvSpPr>
        <p:spPr>
          <a:xfrm>
            <a:off x="220192" y="4883285"/>
            <a:ext cx="7716199" cy="1954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31B23"/>
              </a:buClr>
              <a:buFont typeface="Wingdings" panose="05000000000000000000" pitchFamily="2" charset="2"/>
              <a:buChar char="§"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>
                <a:latin typeface="Arial"/>
                <a:cs typeface="Arial"/>
              </a:rPr>
              <a:t>Możliwość wytwarzania i modyfikacji czujników optycznych </a:t>
            </a:r>
            <a:br>
              <a:rPr lang="pl-PL"/>
            </a:br>
            <a:r>
              <a:rPr lang="pl-PL">
                <a:latin typeface="Arial"/>
                <a:cs typeface="Arial"/>
              </a:rPr>
              <a:t>– światłowodowych, wytwarzania nanocząstek metalicznych na potrzeby SERS (Surface </a:t>
            </a:r>
            <a:r>
              <a:rPr lang="pl-PL" err="1">
                <a:latin typeface="Arial"/>
                <a:cs typeface="Arial"/>
              </a:rPr>
              <a:t>Enhance</a:t>
            </a:r>
            <a:r>
              <a:rPr lang="pl-PL">
                <a:latin typeface="Arial"/>
                <a:cs typeface="Arial"/>
              </a:rPr>
              <a:t> </a:t>
            </a:r>
            <a:r>
              <a:rPr lang="pl-PL" err="1">
                <a:latin typeface="Arial"/>
                <a:cs typeface="Arial"/>
              </a:rPr>
              <a:t>Raman</a:t>
            </a:r>
            <a:r>
              <a:rPr lang="pl-PL">
                <a:latin typeface="Arial"/>
                <a:cs typeface="Arial"/>
              </a:rPr>
              <a:t> </a:t>
            </a:r>
            <a:r>
              <a:rPr lang="pl-PL" err="1">
                <a:latin typeface="Arial"/>
                <a:cs typeface="Arial"/>
              </a:rPr>
              <a:t>Spectroscopy</a:t>
            </a:r>
            <a:r>
              <a:rPr lang="pl-PL">
                <a:latin typeface="Arial"/>
                <a:cs typeface="Arial"/>
              </a:rPr>
              <a:t>).</a:t>
            </a:r>
            <a:endParaRPr lang="pl-PL"/>
          </a:p>
          <a:p>
            <a:r>
              <a:rPr lang="pl-PL">
                <a:latin typeface="Arial"/>
                <a:cs typeface="Arial"/>
              </a:rPr>
              <a:t>Możliwość wytwarzania materiałów </a:t>
            </a:r>
            <a:r>
              <a:rPr lang="pl-PL" err="1">
                <a:latin typeface="Arial"/>
                <a:cs typeface="Arial"/>
              </a:rPr>
              <a:t>fotoaktywnych</a:t>
            </a:r>
            <a:r>
              <a:rPr lang="pl-PL">
                <a:latin typeface="Arial"/>
                <a:cs typeface="Arial"/>
              </a:rPr>
              <a:t>, np. generujących </a:t>
            </a:r>
            <a:r>
              <a:rPr lang="pl-PL" err="1">
                <a:latin typeface="Arial"/>
                <a:cs typeface="Arial"/>
              </a:rPr>
              <a:t>fotoprądy</a:t>
            </a:r>
            <a:r>
              <a:rPr lang="pl-PL">
                <a:latin typeface="Arial"/>
                <a:cs typeface="Arial"/>
              </a:rPr>
              <a:t> lub z efektem fotochromowym.</a:t>
            </a:r>
            <a:endParaRPr lang="pl-PL"/>
          </a:p>
          <a:p>
            <a:pPr algn="just"/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86E2FB1-6FFE-DA96-FD74-CCDE438AF597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1851963" y="2602797"/>
            <a:ext cx="1800000" cy="180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31D9BEC4-2F31-0B06-19E7-F32DEBE225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5" b="11855"/>
          <a:stretch/>
        </p:blipFill>
        <p:spPr>
          <a:xfrm>
            <a:off x="7758860" y="5013478"/>
            <a:ext cx="1660854" cy="16894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46327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F73036-D6B0-CB51-222F-91DABEC63F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Wybierz Optoelektronikę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9EBCA08-297C-D12D-EE75-D9B0A95F7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11</a:t>
            </a:fld>
            <a:endParaRPr lang="pl-PL"/>
          </a:p>
        </p:txBody>
      </p:sp>
      <p:grpSp>
        <p:nvGrpSpPr>
          <p:cNvPr id="39" name="Grupa 38">
            <a:extLst>
              <a:ext uri="{FF2B5EF4-FFF2-40B4-BE49-F238E27FC236}">
                <a16:creationId xmlns:a16="http://schemas.microsoft.com/office/drawing/2014/main" id="{1D0F2C66-D1B6-9C1A-7779-2E09A4B0B07E}"/>
              </a:ext>
            </a:extLst>
          </p:cNvPr>
          <p:cNvGrpSpPr/>
          <p:nvPr/>
        </p:nvGrpSpPr>
        <p:grpSpPr>
          <a:xfrm>
            <a:off x="489472" y="1166792"/>
            <a:ext cx="10918959" cy="4753284"/>
            <a:chOff x="187185" y="290182"/>
            <a:chExt cx="11780866" cy="5410309"/>
          </a:xfrm>
        </p:grpSpPr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25DF7B32-71CC-C39D-D552-D51F3C304CF9}"/>
                </a:ext>
              </a:extLst>
            </p:cNvPr>
            <p:cNvGrpSpPr/>
            <p:nvPr/>
          </p:nvGrpSpPr>
          <p:grpSpPr>
            <a:xfrm>
              <a:off x="872845" y="302753"/>
              <a:ext cx="3411097" cy="969455"/>
              <a:chOff x="872845" y="938857"/>
              <a:chExt cx="3411097" cy="969455"/>
            </a:xfrm>
          </p:grpSpPr>
          <p:sp>
            <p:nvSpPr>
              <p:cNvPr id="10" name="Schemat blokowy: proces alternatywny 9">
                <a:extLst>
                  <a:ext uri="{FF2B5EF4-FFF2-40B4-BE49-F238E27FC236}">
                    <a16:creationId xmlns:a16="http://schemas.microsoft.com/office/drawing/2014/main" id="{90653369-FDAD-E06B-325A-537A9CEA9EC7}"/>
                  </a:ext>
                </a:extLst>
              </p:cNvPr>
              <p:cNvSpPr/>
              <p:nvPr/>
            </p:nvSpPr>
            <p:spPr>
              <a:xfrm>
                <a:off x="904638" y="938857"/>
                <a:ext cx="3379304" cy="969455"/>
              </a:xfrm>
              <a:prstGeom prst="flowChartAlternateProcess">
                <a:avLst/>
              </a:prstGeom>
              <a:solidFill>
                <a:schemeClr val="bg2">
                  <a:lumMod val="9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625475"/>
                <a:r>
                  <a:rPr lang="pl-PL" sz="160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Projektowanie układów elektronicznych</a:t>
                </a:r>
              </a:p>
              <a:p>
                <a:pPr marL="625475"/>
                <a:r>
                  <a:rPr lang="pl-PL" sz="16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♥ ♥ ♥ ♥ ♥ </a:t>
                </a:r>
                <a:r>
                  <a:rPr lang="pl-PL" sz="16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♥</a:t>
                </a:r>
              </a:p>
            </p:txBody>
          </p:sp>
          <p:pic>
            <p:nvPicPr>
              <p:cNvPr id="11" name="Obraz 10">
                <a:extLst>
                  <a:ext uri="{FF2B5EF4-FFF2-40B4-BE49-F238E27FC236}">
                    <a16:creationId xmlns:a16="http://schemas.microsoft.com/office/drawing/2014/main" id="{D9F430C0-7BF1-2386-0E12-49643491CE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72845" y="1017445"/>
                <a:ext cx="762000" cy="76200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14" name="Schemat blokowy: proces alternatywny 13">
              <a:extLst>
                <a:ext uri="{FF2B5EF4-FFF2-40B4-BE49-F238E27FC236}">
                  <a16:creationId xmlns:a16="http://schemas.microsoft.com/office/drawing/2014/main" id="{1C40CD9B-AB37-5948-C8E3-77B7A7E440B0}"/>
                </a:ext>
              </a:extLst>
            </p:cNvPr>
            <p:cNvSpPr/>
            <p:nvPr/>
          </p:nvSpPr>
          <p:spPr>
            <a:xfrm>
              <a:off x="187185" y="2184221"/>
              <a:ext cx="3450535" cy="969455"/>
            </a:xfrm>
            <a:prstGeom prst="flowChartAlternateProcess">
              <a:avLst/>
            </a:prstGeom>
            <a:solidFill>
              <a:schemeClr val="bg2">
                <a:lumMod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Ins="0" rtlCol="0" anchor="ctr"/>
            <a:lstStyle/>
            <a:p>
              <a:pPr marL="625475"/>
              <a:r>
                <a:rPr lang="pl-PL" sz="16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Projektowanie układów foto- i optoelektronicznych</a:t>
              </a:r>
            </a:p>
            <a:p>
              <a:pPr marL="625475"/>
              <a:r>
                <a:rPr lang="pl-PL" sz="16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♥ ♥ ♥ ♥ ♥ ♥</a:t>
              </a:r>
            </a:p>
          </p:txBody>
        </p:sp>
        <p:sp>
          <p:nvSpPr>
            <p:cNvPr id="16" name="Schemat blokowy: proces alternatywny 15">
              <a:extLst>
                <a:ext uri="{FF2B5EF4-FFF2-40B4-BE49-F238E27FC236}">
                  <a16:creationId xmlns:a16="http://schemas.microsoft.com/office/drawing/2014/main" id="{D6D6A69A-2E0B-8C4C-68A0-D6C101B549D1}"/>
                </a:ext>
              </a:extLst>
            </p:cNvPr>
            <p:cNvSpPr/>
            <p:nvPr/>
          </p:nvSpPr>
          <p:spPr>
            <a:xfrm>
              <a:off x="587485" y="4291948"/>
              <a:ext cx="3450535" cy="969455"/>
            </a:xfrm>
            <a:prstGeom prst="flowChartAlternateProcess">
              <a:avLst/>
            </a:prstGeom>
            <a:solidFill>
              <a:schemeClr val="bg2">
                <a:lumMod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25475"/>
              <a:r>
                <a:rPr lang="pl-PL" sz="16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Projektowanie systemów światłowodowych</a:t>
              </a:r>
            </a:p>
            <a:p>
              <a:pPr marL="625475"/>
              <a:r>
                <a:rPr lang="pl-PL" sz="16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♥ ♥ ♥ ♥ ♥ ♥</a:t>
              </a:r>
            </a:p>
          </p:txBody>
        </p:sp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15E95D7B-FACD-300D-1B14-CBED2A568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034" y="2278804"/>
              <a:ext cx="780288" cy="7802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B0A9677E-60DC-A9C3-1E78-041E864D7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7762" y="4269976"/>
              <a:ext cx="780288" cy="7802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2" name="Schemat blokowy: proces alternatywny 21">
              <a:extLst>
                <a:ext uri="{FF2B5EF4-FFF2-40B4-BE49-F238E27FC236}">
                  <a16:creationId xmlns:a16="http://schemas.microsoft.com/office/drawing/2014/main" id="{3F5E14EF-2D17-0237-DF10-8AB68EC9440E}"/>
                </a:ext>
              </a:extLst>
            </p:cNvPr>
            <p:cNvSpPr/>
            <p:nvPr/>
          </p:nvSpPr>
          <p:spPr>
            <a:xfrm>
              <a:off x="8106663" y="290182"/>
              <a:ext cx="3379304" cy="969455"/>
            </a:xfrm>
            <a:prstGeom prst="flowChartAlternateProcess">
              <a:avLst/>
            </a:prstGeom>
            <a:solidFill>
              <a:schemeClr val="bg2">
                <a:lumMod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l-PL" sz="16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Testowanie i serwisowanie sieci światłowodowych</a:t>
              </a:r>
            </a:p>
            <a:p>
              <a:r>
                <a:rPr lang="pl-PL" sz="16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♥ ♥ ♥ ♥ ♥ ♥</a:t>
              </a:r>
            </a:p>
          </p:txBody>
        </p:sp>
        <p:sp>
          <p:nvSpPr>
            <p:cNvPr id="24" name="Schemat blokowy: proces alternatywny 23">
              <a:extLst>
                <a:ext uri="{FF2B5EF4-FFF2-40B4-BE49-F238E27FC236}">
                  <a16:creationId xmlns:a16="http://schemas.microsoft.com/office/drawing/2014/main" id="{CDADC013-E721-1B8C-3807-259311BD903D}"/>
                </a:ext>
              </a:extLst>
            </p:cNvPr>
            <p:cNvSpPr/>
            <p:nvPr/>
          </p:nvSpPr>
          <p:spPr>
            <a:xfrm>
              <a:off x="8588747" y="2144759"/>
              <a:ext cx="3379304" cy="1240102"/>
            </a:xfrm>
            <a:prstGeom prst="flowChartAlternateProcess">
              <a:avLst/>
            </a:prstGeom>
            <a:solidFill>
              <a:schemeClr val="bg2">
                <a:lumMod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tabLst>
                  <a:tab pos="2962275" algn="l"/>
                </a:tabLst>
              </a:pPr>
              <a:r>
                <a:rPr lang="pl-PL" sz="16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Montaż układów optycznych </a:t>
              </a:r>
            </a:p>
            <a:p>
              <a:pPr>
                <a:tabLst>
                  <a:tab pos="2962275" algn="l"/>
                </a:tabLst>
              </a:pPr>
              <a:r>
                <a:rPr lang="pl-PL" sz="16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optoelektronicznych</a:t>
              </a:r>
            </a:p>
            <a:p>
              <a:pPr>
                <a:tabLst>
                  <a:tab pos="2962275" algn="l"/>
                </a:tabLst>
              </a:pPr>
              <a:r>
                <a:rPr lang="pl-PL" sz="16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♥ ♥ ♥ ♥ ♥ ♥</a:t>
              </a:r>
            </a:p>
          </p:txBody>
        </p:sp>
        <p:sp>
          <p:nvSpPr>
            <p:cNvPr id="26" name="Schemat blokowy: proces alternatywny 25">
              <a:extLst>
                <a:ext uri="{FF2B5EF4-FFF2-40B4-BE49-F238E27FC236}">
                  <a16:creationId xmlns:a16="http://schemas.microsoft.com/office/drawing/2014/main" id="{7050DE5F-2ACE-F6F4-B248-E7B4A56133E3}"/>
                </a:ext>
              </a:extLst>
            </p:cNvPr>
            <p:cNvSpPr/>
            <p:nvPr/>
          </p:nvSpPr>
          <p:spPr>
            <a:xfrm>
              <a:off x="8404257" y="4354798"/>
              <a:ext cx="3379304" cy="969455"/>
            </a:xfrm>
            <a:prstGeom prst="flowChartAlternateProcess">
              <a:avLst/>
            </a:prstGeom>
            <a:solidFill>
              <a:schemeClr val="bg2">
                <a:lumMod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171450"/>
              <a:r>
                <a:rPr lang="pl-PL" sz="16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Umiejętność </a:t>
              </a:r>
              <a:endParaRPr lang="pl-PL"/>
            </a:p>
            <a:p>
              <a:pPr marL="171450"/>
              <a:r>
                <a:rPr lang="pl-PL" sz="16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programowania </a:t>
              </a:r>
            </a:p>
            <a:p>
              <a:pPr marL="171450"/>
              <a:r>
                <a:rPr lang="pl-PL" sz="16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♥ ♥ ♥ ♥ </a:t>
              </a:r>
              <a:r>
                <a:rPr lang="pl-PL"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♥ ♥</a:t>
              </a:r>
            </a:p>
          </p:txBody>
        </p:sp>
        <p:sp>
          <p:nvSpPr>
            <p:cNvPr id="28" name="Schemat blokowy: proces alternatywny 27">
              <a:extLst>
                <a:ext uri="{FF2B5EF4-FFF2-40B4-BE49-F238E27FC236}">
                  <a16:creationId xmlns:a16="http://schemas.microsoft.com/office/drawing/2014/main" id="{CCF338DE-3DC0-71B1-1BCB-FB883E86E4DA}"/>
                </a:ext>
              </a:extLst>
            </p:cNvPr>
            <p:cNvSpPr/>
            <p:nvPr/>
          </p:nvSpPr>
          <p:spPr>
            <a:xfrm>
              <a:off x="4572462" y="4731036"/>
              <a:ext cx="3379304" cy="969455"/>
            </a:xfrm>
            <a:prstGeom prst="flowChartAlternateProcess">
              <a:avLst/>
            </a:prstGeom>
            <a:solidFill>
              <a:schemeClr val="bg2">
                <a:lumMod val="9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60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Praca zespołowa</a:t>
              </a:r>
            </a:p>
            <a:p>
              <a:pPr algn="ctr"/>
              <a:r>
                <a:rPr lang="pl-PL" sz="16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♥ ♥ ♥ ♥ ♥ ♥</a:t>
              </a:r>
            </a:p>
          </p:txBody>
        </p:sp>
        <p:pic>
          <p:nvPicPr>
            <p:cNvPr id="30" name="Obraz 29">
              <a:extLst>
                <a:ext uri="{FF2B5EF4-FFF2-40B4-BE49-F238E27FC236}">
                  <a16:creationId xmlns:a16="http://schemas.microsoft.com/office/drawing/2014/main" id="{B2E9EBC9-8B4A-50BC-7A1B-14F93B087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43545" y="538234"/>
              <a:ext cx="780288" cy="7802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2" name="Obraz 31">
              <a:extLst>
                <a:ext uri="{FF2B5EF4-FFF2-40B4-BE49-F238E27FC236}">
                  <a16:creationId xmlns:a16="http://schemas.microsoft.com/office/drawing/2014/main" id="{1B8F1D83-12F0-48B6-9C62-8DC89A66E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107452" y="2485302"/>
              <a:ext cx="780288" cy="7802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4" name="Obraz 33">
              <a:extLst>
                <a:ext uri="{FF2B5EF4-FFF2-40B4-BE49-F238E27FC236}">
                  <a16:creationId xmlns:a16="http://schemas.microsoft.com/office/drawing/2014/main" id="{558A00CB-6D49-C0F9-65AE-646CBEF62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598426" y="4405174"/>
              <a:ext cx="780288" cy="7802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6" name="Obraz 35">
              <a:extLst>
                <a:ext uri="{FF2B5EF4-FFF2-40B4-BE49-F238E27FC236}">
                  <a16:creationId xmlns:a16="http://schemas.microsoft.com/office/drawing/2014/main" id="{B7F43025-1A53-AD07-E48D-0471A4FC5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18052" y="4879422"/>
              <a:ext cx="780288" cy="7802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8" name="Obraz 37">
              <a:extLst>
                <a:ext uri="{FF2B5EF4-FFF2-40B4-BE49-F238E27FC236}">
                  <a16:creationId xmlns:a16="http://schemas.microsoft.com/office/drawing/2014/main" id="{52C57D82-2DF1-9931-62C3-10B51EFF8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74795" y="4825619"/>
              <a:ext cx="780288" cy="7802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5" name="Obraz 4">
            <a:extLst>
              <a:ext uri="{FF2B5EF4-FFF2-40B4-BE49-F238E27FC236}">
                <a16:creationId xmlns:a16="http://schemas.microsoft.com/office/drawing/2014/main" id="{A71F9626-3BBA-B50F-F79A-D4B7894AFC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81520" y="2095500"/>
            <a:ext cx="4028959" cy="2657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8160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F73036-D6B0-CB51-222F-91DABEC63F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Wybierz Optoelektronikę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9EBCA08-297C-D12D-EE75-D9B0A95F7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12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AFE4E2DD-6E1D-8B22-A9B4-AC613E7585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18" r="-283" b="11138"/>
          <a:stretch/>
        </p:blipFill>
        <p:spPr>
          <a:xfrm>
            <a:off x="-5292" y="4006395"/>
            <a:ext cx="3160672" cy="28524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6851094-1718-022B-A4A7-CF6F50349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0557" y="588743"/>
            <a:ext cx="4218495" cy="42184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E67E64CF-D965-8E3B-3D68-4647DBF861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5551577"/>
              </p:ext>
            </p:extLst>
          </p:nvPr>
        </p:nvGraphicFramePr>
        <p:xfrm>
          <a:off x="2684414" y="1155384"/>
          <a:ext cx="5104615" cy="4218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6" name="Objaśnienie: wygięta linia 25">
            <a:extLst>
              <a:ext uri="{FF2B5EF4-FFF2-40B4-BE49-F238E27FC236}">
                <a16:creationId xmlns:a16="http://schemas.microsoft.com/office/drawing/2014/main" id="{F64B236C-48E8-72AB-4149-D8ADAC16861A}"/>
              </a:ext>
            </a:extLst>
          </p:cNvPr>
          <p:cNvSpPr/>
          <p:nvPr/>
        </p:nvSpPr>
        <p:spPr>
          <a:xfrm>
            <a:off x="54688" y="2700201"/>
            <a:ext cx="2063759" cy="1156594"/>
          </a:xfrm>
          <a:prstGeom prst="borderCallout2">
            <a:avLst>
              <a:gd name="adj1" fmla="val 48018"/>
              <a:gd name="adj2" fmla="val 100423"/>
              <a:gd name="adj3" fmla="val 48018"/>
              <a:gd name="adj4" fmla="val 116052"/>
              <a:gd name="adj5" fmla="val 122256"/>
              <a:gd name="adj6" fmla="val 1588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l-PL" sz="1400">
                <a:latin typeface="Arial"/>
                <a:cs typeface="Arial"/>
              </a:rPr>
              <a:t>Nauka od doświadczonych naukowców i praktyków optoelektroniki</a:t>
            </a:r>
          </a:p>
        </p:txBody>
      </p:sp>
      <p:sp>
        <p:nvSpPr>
          <p:cNvPr id="28" name="Objaśnienie: wygięta linia 27">
            <a:extLst>
              <a:ext uri="{FF2B5EF4-FFF2-40B4-BE49-F238E27FC236}">
                <a16:creationId xmlns:a16="http://schemas.microsoft.com/office/drawing/2014/main" id="{36278331-7250-6AFC-0538-F2124E7D9D2A}"/>
              </a:ext>
            </a:extLst>
          </p:cNvPr>
          <p:cNvSpPr/>
          <p:nvPr/>
        </p:nvSpPr>
        <p:spPr>
          <a:xfrm>
            <a:off x="1200006" y="1550251"/>
            <a:ext cx="2226366" cy="1159497"/>
          </a:xfrm>
          <a:prstGeom prst="borderCallout2">
            <a:avLst>
              <a:gd name="adj1" fmla="val 48018"/>
              <a:gd name="adj2" fmla="val 100423"/>
              <a:gd name="adj3" fmla="val 48018"/>
              <a:gd name="adj4" fmla="val 116052"/>
              <a:gd name="adj5" fmla="val 122256"/>
              <a:gd name="adj6" fmla="val 15886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>
                <a:latin typeface="Arial"/>
                <a:cs typeface="Arial"/>
              </a:rPr>
              <a:t>Udział w projektach badawczych realizowanych </a:t>
            </a:r>
            <a:br>
              <a:rPr lang="pl-PL" sz="1400">
                <a:latin typeface="Arial"/>
                <a:cs typeface="Arial"/>
              </a:rPr>
            </a:br>
            <a:r>
              <a:rPr lang="pl-PL" sz="1400">
                <a:latin typeface="Arial"/>
                <a:cs typeface="Arial"/>
              </a:rPr>
              <a:t>w Zespole Optoelektroniki</a:t>
            </a:r>
          </a:p>
        </p:txBody>
      </p:sp>
      <p:sp>
        <p:nvSpPr>
          <p:cNvPr id="30" name="Objaśnienie: wygięta linia 29">
            <a:extLst>
              <a:ext uri="{FF2B5EF4-FFF2-40B4-BE49-F238E27FC236}">
                <a16:creationId xmlns:a16="http://schemas.microsoft.com/office/drawing/2014/main" id="{BE36BCEE-568A-A6B8-4609-893327AE2DF8}"/>
              </a:ext>
            </a:extLst>
          </p:cNvPr>
          <p:cNvSpPr/>
          <p:nvPr/>
        </p:nvSpPr>
        <p:spPr>
          <a:xfrm>
            <a:off x="3426431" y="823305"/>
            <a:ext cx="2045617" cy="1159497"/>
          </a:xfrm>
          <a:prstGeom prst="borderCallout2">
            <a:avLst>
              <a:gd name="adj1" fmla="val 48018"/>
              <a:gd name="adj2" fmla="val 100423"/>
              <a:gd name="adj3" fmla="val 48018"/>
              <a:gd name="adj4" fmla="val 116052"/>
              <a:gd name="adj5" fmla="val 134451"/>
              <a:gd name="adj6" fmla="val 16208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>
                <a:latin typeface="Arial"/>
                <a:cs typeface="Arial"/>
              </a:rPr>
              <a:t>Prace dyplomowe dopasowane do Twoich zainteresowań</a:t>
            </a:r>
          </a:p>
        </p:txBody>
      </p:sp>
      <p:sp>
        <p:nvSpPr>
          <p:cNvPr id="32" name="Objaśnienie: wygięta linia 31">
            <a:extLst>
              <a:ext uri="{FF2B5EF4-FFF2-40B4-BE49-F238E27FC236}">
                <a16:creationId xmlns:a16="http://schemas.microsoft.com/office/drawing/2014/main" id="{876112A1-B18B-7DCD-81AD-7B7F343A0E53}"/>
              </a:ext>
            </a:extLst>
          </p:cNvPr>
          <p:cNvSpPr/>
          <p:nvPr/>
        </p:nvSpPr>
        <p:spPr>
          <a:xfrm>
            <a:off x="4546821" y="4420287"/>
            <a:ext cx="2045617" cy="1159497"/>
          </a:xfrm>
          <a:prstGeom prst="borderCallout2">
            <a:avLst>
              <a:gd name="adj1" fmla="val 51271"/>
              <a:gd name="adj2" fmla="val -38"/>
              <a:gd name="adj3" fmla="val 52083"/>
              <a:gd name="adj4" fmla="val -10676"/>
              <a:gd name="adj5" fmla="val -74492"/>
              <a:gd name="adj6" fmla="val -3145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>
                <a:latin typeface="Arial"/>
                <a:cs typeface="Arial"/>
              </a:rPr>
              <a:t>Działalność w kole naukowym</a:t>
            </a:r>
            <a:br>
              <a:rPr lang="pl-PL" sz="1400">
                <a:latin typeface="Arial"/>
                <a:cs typeface="Arial"/>
              </a:rPr>
            </a:br>
            <a:r>
              <a:rPr lang="pl-PL" sz="1400">
                <a:latin typeface="Arial"/>
                <a:cs typeface="Arial"/>
              </a:rPr>
              <a:t>(</a:t>
            </a:r>
            <a:r>
              <a:rPr lang="pl-PL" sz="1400" err="1">
                <a:latin typeface="Arial"/>
                <a:cs typeface="Arial"/>
              </a:rPr>
              <a:t>Optica</a:t>
            </a:r>
            <a:r>
              <a:rPr lang="pl-PL" sz="1400">
                <a:latin typeface="Arial"/>
                <a:cs typeface="Arial"/>
              </a:rPr>
              <a:t>, </a:t>
            </a:r>
            <a:r>
              <a:rPr lang="pl-PL" sz="1400" err="1">
                <a:latin typeface="Arial"/>
                <a:cs typeface="Arial"/>
              </a:rPr>
              <a:t>BioPhoton</a:t>
            </a:r>
            <a:r>
              <a:rPr lang="pl-PL" sz="1400">
                <a:latin typeface="Arial"/>
                <a:cs typeface="Arial"/>
              </a:rPr>
              <a:t>, </a:t>
            </a:r>
            <a:r>
              <a:rPr lang="pl-PL" sz="1400" err="1">
                <a:latin typeface="Arial"/>
                <a:cs typeface="Arial"/>
              </a:rPr>
              <a:t>Soliton</a:t>
            </a:r>
            <a:r>
              <a:rPr lang="pl-PL" sz="1400">
                <a:latin typeface="Arial"/>
                <a:cs typeface="Arial"/>
              </a:rPr>
              <a:t>)</a:t>
            </a:r>
          </a:p>
        </p:txBody>
      </p:sp>
      <p:sp>
        <p:nvSpPr>
          <p:cNvPr id="34" name="Objaśnienie: wygięta linia 33">
            <a:extLst>
              <a:ext uri="{FF2B5EF4-FFF2-40B4-BE49-F238E27FC236}">
                <a16:creationId xmlns:a16="http://schemas.microsoft.com/office/drawing/2014/main" id="{FE6AA428-18DA-B268-4D32-0EF89A0B6FC6}"/>
              </a:ext>
            </a:extLst>
          </p:cNvPr>
          <p:cNvSpPr/>
          <p:nvPr/>
        </p:nvSpPr>
        <p:spPr>
          <a:xfrm>
            <a:off x="6360866" y="3567165"/>
            <a:ext cx="2045617" cy="1159497"/>
          </a:xfrm>
          <a:prstGeom prst="borderCallout2">
            <a:avLst>
              <a:gd name="adj1" fmla="val 51271"/>
              <a:gd name="adj2" fmla="val -38"/>
              <a:gd name="adj3" fmla="val 52083"/>
              <a:gd name="adj4" fmla="val -10676"/>
              <a:gd name="adj5" fmla="val -74492"/>
              <a:gd name="adj6" fmla="val -3145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400">
                <a:latin typeface="Arial"/>
                <a:cs typeface="Arial"/>
              </a:rPr>
              <a:t>Staże i praktyki współorganizowane przez Zespół Optoelektroniki</a:t>
            </a:r>
          </a:p>
        </p:txBody>
      </p:sp>
      <p:sp>
        <p:nvSpPr>
          <p:cNvPr id="59" name="pole tekstowe 58">
            <a:extLst>
              <a:ext uri="{FF2B5EF4-FFF2-40B4-BE49-F238E27FC236}">
                <a16:creationId xmlns:a16="http://schemas.microsoft.com/office/drawing/2014/main" id="{AF3A1B50-07C5-36A9-7E6A-676059FEB333}"/>
              </a:ext>
            </a:extLst>
          </p:cNvPr>
          <p:cNvSpPr txBox="1"/>
          <p:nvPr/>
        </p:nvSpPr>
        <p:spPr>
          <a:xfrm>
            <a:off x="7890494" y="5101442"/>
            <a:ext cx="383968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Arial"/>
                <a:cs typeface="Arial"/>
              </a:rPr>
              <a:t>…a później — zdecyduj:</a:t>
            </a:r>
          </a:p>
          <a:p>
            <a:pPr marL="285750" indent="-285750">
              <a:buFont typeface="Arial"/>
              <a:buChar char="•"/>
            </a:pPr>
            <a:r>
              <a:rPr lang="pl-PL">
                <a:latin typeface="Arial"/>
                <a:cs typeface="Arial"/>
              </a:rPr>
              <a:t>Praca w przemyśle 5.0+</a:t>
            </a:r>
          </a:p>
          <a:p>
            <a:pPr marL="285750" indent="-285750">
              <a:buFont typeface="Arial"/>
              <a:buChar char="•"/>
            </a:pPr>
            <a:r>
              <a:rPr lang="pl-PL">
                <a:latin typeface="Arial"/>
                <a:cs typeface="Arial"/>
              </a:rPr>
              <a:t>Kariera naukowa/akademicka</a:t>
            </a:r>
          </a:p>
          <a:p>
            <a:pPr marL="285750" indent="-285750">
              <a:buFont typeface="Arial"/>
              <a:buChar char="•"/>
            </a:pPr>
            <a:r>
              <a:rPr lang="pl-PL">
                <a:latin typeface="Arial"/>
                <a:cs typeface="Arial"/>
              </a:rPr>
              <a:t>...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0B5A2CAD-1354-FBE8-3249-07398379FBCD}"/>
              </a:ext>
            </a:extLst>
          </p:cNvPr>
          <p:cNvSpPr txBox="1"/>
          <p:nvPr/>
        </p:nvSpPr>
        <p:spPr>
          <a:xfrm>
            <a:off x="3641979" y="5793493"/>
            <a:ext cx="383968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l-PL" sz="2000" b="1">
                <a:latin typeface="Arial"/>
                <a:cs typeface="Arial"/>
              </a:rPr>
              <a:t>OPTOELEKTRONIKA</a:t>
            </a:r>
          </a:p>
          <a:p>
            <a:pPr algn="ctr"/>
            <a:r>
              <a:rPr lang="pl-PL" sz="2000" b="1">
                <a:latin typeface="Arial"/>
                <a:cs typeface="Arial"/>
              </a:rPr>
              <a:t>To może być Twoja droga</a:t>
            </a: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0714BFF2-CBA7-987D-C9EE-993D1F7FF0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809" y="4005938"/>
            <a:ext cx="2948016" cy="2853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45" name="Grupa 144">
            <a:extLst>
              <a:ext uri="{FF2B5EF4-FFF2-40B4-BE49-F238E27FC236}">
                <a16:creationId xmlns:a16="http://schemas.microsoft.com/office/drawing/2014/main" id="{A77BE964-4BE1-AED5-338C-0B1E7FA572C3}"/>
              </a:ext>
            </a:extLst>
          </p:cNvPr>
          <p:cNvGrpSpPr/>
          <p:nvPr/>
        </p:nvGrpSpPr>
        <p:grpSpPr>
          <a:xfrm>
            <a:off x="-1736" y="4009600"/>
            <a:ext cx="3165129" cy="2852609"/>
            <a:chOff x="368773" y="3954034"/>
            <a:chExt cx="3165129" cy="2852609"/>
          </a:xfrm>
        </p:grpSpPr>
        <p:pic>
          <p:nvPicPr>
            <p:cNvPr id="105" name="Obraz 104">
              <a:extLst>
                <a:ext uri="{FF2B5EF4-FFF2-40B4-BE49-F238E27FC236}">
                  <a16:creationId xmlns:a16="http://schemas.microsoft.com/office/drawing/2014/main" id="{48483CD4-81D0-139F-A9D6-24BF25200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68773" y="3954034"/>
              <a:ext cx="3165129" cy="285260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32" name="Owal 131">
              <a:extLst>
                <a:ext uri="{FF2B5EF4-FFF2-40B4-BE49-F238E27FC236}">
                  <a16:creationId xmlns:a16="http://schemas.microsoft.com/office/drawing/2014/main" id="{D8BEA91F-48A2-C9AC-2DD4-88A1484A4402}"/>
                </a:ext>
              </a:extLst>
            </p:cNvPr>
            <p:cNvSpPr/>
            <p:nvPr/>
          </p:nvSpPr>
          <p:spPr>
            <a:xfrm>
              <a:off x="411891" y="4005650"/>
              <a:ext cx="679622" cy="45307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741557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018CAC-CACE-C815-A10F-D4C034E6D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1921" y="364650"/>
            <a:ext cx="5839815" cy="365125"/>
          </a:xfrm>
        </p:spPr>
        <p:txBody>
          <a:bodyPr/>
          <a:lstStyle/>
          <a:p>
            <a:r>
              <a:rPr lang="pl-PL"/>
              <a:t>Prace dyplomowe i projekty badawcze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9200111-8AAE-6065-84CA-DC8D497259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13</a:t>
            </a:fld>
            <a:endParaRPr lang="pl-PL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EFFB0049-CAA8-306B-A834-DC7224D16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700" y="1182219"/>
            <a:ext cx="10543182" cy="521002"/>
          </a:xfrm>
        </p:spPr>
        <p:txBody>
          <a:bodyPr/>
          <a:lstStyle/>
          <a:p>
            <a:r>
              <a:rPr lang="pl-PL"/>
              <a:t>Prace naszych studentów stanowią często część realizowanych projektów naukowych!</a:t>
            </a:r>
          </a:p>
          <a:p>
            <a:endParaRPr lang="pl-PL"/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69E791BE-04EA-7EA4-4B2E-B8738112BB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2849841"/>
              </p:ext>
            </p:extLst>
          </p:nvPr>
        </p:nvGraphicFramePr>
        <p:xfrm>
          <a:off x="403072" y="1508289"/>
          <a:ext cx="11033766" cy="5166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5391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018CAC-CACE-C815-A10F-D4C034E6D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1921" y="364650"/>
            <a:ext cx="5839815" cy="365125"/>
          </a:xfrm>
        </p:spPr>
        <p:txBody>
          <a:bodyPr/>
          <a:lstStyle/>
          <a:p>
            <a:r>
              <a:rPr lang="pl-PL"/>
              <a:t>Prace dyplomowe i projekty badawcze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9200111-8AAE-6065-84CA-DC8D497259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14</a:t>
            </a:fld>
            <a:endParaRPr lang="pl-PL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EFFB0049-CAA8-306B-A834-DC7224D16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913" y="914914"/>
            <a:ext cx="11768516" cy="7233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28650" indent="-180975"/>
            <a:r>
              <a:rPr lang="pl-PL" sz="1600" dirty="0">
                <a:latin typeface="Arial"/>
                <a:cs typeface="Arial"/>
              </a:rPr>
              <a:t>Projekty własne naszych studentów, które otrzymały dofinansowanie (OPTICA Student </a:t>
            </a:r>
            <a:r>
              <a:rPr lang="pl-PL" sz="1600" dirty="0" err="1">
                <a:latin typeface="Arial"/>
                <a:cs typeface="Arial"/>
              </a:rPr>
              <a:t>Chapter</a:t>
            </a:r>
            <a:r>
              <a:rPr lang="pl-PL" sz="1600" dirty="0">
                <a:latin typeface="Arial"/>
                <a:cs typeface="Arial"/>
              </a:rPr>
              <a:t>)!</a:t>
            </a:r>
            <a:endParaRPr lang="pl-PL" dirty="0"/>
          </a:p>
          <a:p>
            <a:pPr marL="628650" indent="-180975"/>
            <a:r>
              <a:rPr lang="pl-PL" sz="1600" dirty="0">
                <a:latin typeface="Arial"/>
                <a:cs typeface="Arial"/>
              </a:rPr>
              <a:t>Badania studentów są realizowane w ramach projektów naukowych (materiały i stypendia).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BF90AC0E-F363-DB3B-0C6A-E53723720B29}"/>
              </a:ext>
            </a:extLst>
          </p:cNvPr>
          <p:cNvGrpSpPr/>
          <p:nvPr/>
        </p:nvGrpSpPr>
        <p:grpSpPr>
          <a:xfrm>
            <a:off x="751589" y="1617198"/>
            <a:ext cx="10330601" cy="4876151"/>
            <a:chOff x="1225502" y="1987021"/>
            <a:chExt cx="9632052" cy="4876151"/>
          </a:xfrm>
        </p:grpSpPr>
        <p:sp>
          <p:nvSpPr>
            <p:cNvPr id="6" name="Prostokąt: zaokrąglone rogi 5">
              <a:extLst>
                <a:ext uri="{FF2B5EF4-FFF2-40B4-BE49-F238E27FC236}">
                  <a16:creationId xmlns:a16="http://schemas.microsoft.com/office/drawing/2014/main" id="{042D37E9-5531-E6B3-789D-EDD0535FD195}"/>
                </a:ext>
              </a:extLst>
            </p:cNvPr>
            <p:cNvSpPr/>
            <p:nvPr/>
          </p:nvSpPr>
          <p:spPr>
            <a:xfrm>
              <a:off x="1386367" y="2006400"/>
              <a:ext cx="2272965" cy="1569411"/>
            </a:xfrm>
            <a:prstGeom prst="round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2041" b="-23959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 sz="2000"/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D6893F9C-CAA9-B6E0-684C-CEB3FAA0D762}"/>
                </a:ext>
              </a:extLst>
            </p:cNvPr>
            <p:cNvSpPr/>
            <p:nvPr/>
          </p:nvSpPr>
          <p:spPr>
            <a:xfrm>
              <a:off x="1564602" y="3576453"/>
              <a:ext cx="1949311" cy="723370"/>
            </a:xfrm>
            <a:custGeom>
              <a:avLst/>
              <a:gdLst>
                <a:gd name="connsiteX0" fmla="*/ 0 w 2058725"/>
                <a:gd name="connsiteY0" fmla="*/ 0 h 763787"/>
                <a:gd name="connsiteX1" fmla="*/ 2058725 w 2058725"/>
                <a:gd name="connsiteY1" fmla="*/ 0 h 763787"/>
                <a:gd name="connsiteX2" fmla="*/ 2058725 w 2058725"/>
                <a:gd name="connsiteY2" fmla="*/ 763787 h 763787"/>
                <a:gd name="connsiteX3" fmla="*/ 0 w 2058725"/>
                <a:gd name="connsiteY3" fmla="*/ 763787 h 763787"/>
                <a:gd name="connsiteX4" fmla="*/ 0 w 2058725"/>
                <a:gd name="connsiteY4" fmla="*/ 0 h 76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8725" h="763787">
                  <a:moveTo>
                    <a:pt x="0" y="0"/>
                  </a:moveTo>
                  <a:lnTo>
                    <a:pt x="2058725" y="0"/>
                  </a:lnTo>
                  <a:lnTo>
                    <a:pt x="2058725" y="763787"/>
                  </a:lnTo>
                  <a:lnTo>
                    <a:pt x="0" y="7637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400" kern="1200" dirty="0"/>
                <a:t>Czujniki opto</a:t>
              </a:r>
              <a:r>
                <a:rPr lang="pl-PL" sz="1400" kern="1200" dirty="0">
                  <a:latin typeface="SanukPro-Medium"/>
                </a:rPr>
                <a:t>elektroniczne</a:t>
              </a:r>
              <a:endParaRPr lang="pl-PL" sz="1400" kern="1200" dirty="0"/>
            </a:p>
          </p:txBody>
        </p:sp>
        <p:sp>
          <p:nvSpPr>
            <p:cNvPr id="9" name="Prostokąt: zaokrąglone rogi 8">
              <a:extLst>
                <a:ext uri="{FF2B5EF4-FFF2-40B4-BE49-F238E27FC236}">
                  <a16:creationId xmlns:a16="http://schemas.microsoft.com/office/drawing/2014/main" id="{0CAB7F97-32E2-7566-51C5-46208CE74ADE}"/>
                </a:ext>
              </a:extLst>
            </p:cNvPr>
            <p:cNvSpPr/>
            <p:nvPr/>
          </p:nvSpPr>
          <p:spPr>
            <a:xfrm>
              <a:off x="3884638" y="4411572"/>
              <a:ext cx="2213940" cy="1750553"/>
            </a:xfrm>
            <a:prstGeom prst="round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37780" b="-19913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1050478"/>
                <a:satOff val="-1461"/>
                <a:lumOff val="-56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 sz="2000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599282CA-C571-4BF6-7DEB-816AD749B31E}"/>
                </a:ext>
              </a:extLst>
            </p:cNvPr>
            <p:cNvSpPr/>
            <p:nvPr/>
          </p:nvSpPr>
          <p:spPr>
            <a:xfrm>
              <a:off x="3948003" y="6099385"/>
              <a:ext cx="2058725" cy="763787"/>
            </a:xfrm>
            <a:custGeom>
              <a:avLst/>
              <a:gdLst>
                <a:gd name="connsiteX0" fmla="*/ 0 w 2058725"/>
                <a:gd name="connsiteY0" fmla="*/ 0 h 763787"/>
                <a:gd name="connsiteX1" fmla="*/ 2058725 w 2058725"/>
                <a:gd name="connsiteY1" fmla="*/ 0 h 763787"/>
                <a:gd name="connsiteX2" fmla="*/ 2058725 w 2058725"/>
                <a:gd name="connsiteY2" fmla="*/ 763787 h 763787"/>
                <a:gd name="connsiteX3" fmla="*/ 0 w 2058725"/>
                <a:gd name="connsiteY3" fmla="*/ 763787 h 763787"/>
                <a:gd name="connsiteX4" fmla="*/ 0 w 2058725"/>
                <a:gd name="connsiteY4" fmla="*/ 0 h 76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8725" h="763787">
                  <a:moveTo>
                    <a:pt x="0" y="0"/>
                  </a:moveTo>
                  <a:lnTo>
                    <a:pt x="2058725" y="0"/>
                  </a:lnTo>
                  <a:lnTo>
                    <a:pt x="2058725" y="763787"/>
                  </a:lnTo>
                  <a:lnTo>
                    <a:pt x="0" y="7637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400" kern="1200" dirty="0"/>
                <a:t>Badania elektryczne materiałów</a:t>
              </a:r>
            </a:p>
          </p:txBody>
        </p:sp>
        <p:sp>
          <p:nvSpPr>
            <p:cNvPr id="11" name="Prostokąt: zaokrąglone rogi 10">
              <a:extLst>
                <a:ext uri="{FF2B5EF4-FFF2-40B4-BE49-F238E27FC236}">
                  <a16:creationId xmlns:a16="http://schemas.microsoft.com/office/drawing/2014/main" id="{1A4B93E6-2EE6-029E-8768-EDA7875F023F}"/>
                </a:ext>
              </a:extLst>
            </p:cNvPr>
            <p:cNvSpPr/>
            <p:nvPr/>
          </p:nvSpPr>
          <p:spPr>
            <a:xfrm>
              <a:off x="6285572" y="1987021"/>
              <a:ext cx="2192696" cy="1576524"/>
            </a:xfrm>
            <a:prstGeom prst="round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27000" b="-2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2100956"/>
                <a:satOff val="-2922"/>
                <a:lumOff val="-112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 sz="2000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106D098B-0F5F-87B6-638C-F792B45CA03E}"/>
                </a:ext>
              </a:extLst>
            </p:cNvPr>
            <p:cNvSpPr/>
            <p:nvPr/>
          </p:nvSpPr>
          <p:spPr>
            <a:xfrm>
              <a:off x="6372884" y="3576453"/>
              <a:ext cx="2058725" cy="763787"/>
            </a:xfrm>
            <a:custGeom>
              <a:avLst/>
              <a:gdLst>
                <a:gd name="connsiteX0" fmla="*/ 0 w 2058725"/>
                <a:gd name="connsiteY0" fmla="*/ 0 h 763787"/>
                <a:gd name="connsiteX1" fmla="*/ 2058725 w 2058725"/>
                <a:gd name="connsiteY1" fmla="*/ 0 h 763787"/>
                <a:gd name="connsiteX2" fmla="*/ 2058725 w 2058725"/>
                <a:gd name="connsiteY2" fmla="*/ 763787 h 763787"/>
                <a:gd name="connsiteX3" fmla="*/ 0 w 2058725"/>
                <a:gd name="connsiteY3" fmla="*/ 763787 h 763787"/>
                <a:gd name="connsiteX4" fmla="*/ 0 w 2058725"/>
                <a:gd name="connsiteY4" fmla="*/ 0 h 76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8725" h="763787">
                  <a:moveTo>
                    <a:pt x="0" y="0"/>
                  </a:moveTo>
                  <a:lnTo>
                    <a:pt x="2058725" y="0"/>
                  </a:lnTo>
                  <a:lnTo>
                    <a:pt x="2058725" y="763787"/>
                  </a:lnTo>
                  <a:lnTo>
                    <a:pt x="0" y="7637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400" kern="1200" dirty="0"/>
                <a:t>Parametry optyczne tkanek biologicznych i fantomów tkanek w funkcji temperatury</a:t>
              </a:r>
            </a:p>
          </p:txBody>
        </p:sp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47D35E63-4786-C4C4-C5C5-8314BFE2FA8F}"/>
                </a:ext>
              </a:extLst>
            </p:cNvPr>
            <p:cNvSpPr/>
            <p:nvPr/>
          </p:nvSpPr>
          <p:spPr>
            <a:xfrm>
              <a:off x="8641830" y="2006401"/>
              <a:ext cx="2154197" cy="1522520"/>
            </a:xfrm>
            <a:prstGeom prst="round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54" t="-85271" r="-2039" b="-18105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3151433"/>
                <a:satOff val="-4383"/>
                <a:lumOff val="-168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 sz="2000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AF7BDFF1-0A8C-5282-12FE-FF45FF568D4D}"/>
                </a:ext>
              </a:extLst>
            </p:cNvPr>
            <p:cNvSpPr/>
            <p:nvPr/>
          </p:nvSpPr>
          <p:spPr>
            <a:xfrm>
              <a:off x="8641830" y="3576453"/>
              <a:ext cx="2154197" cy="763787"/>
            </a:xfrm>
            <a:custGeom>
              <a:avLst/>
              <a:gdLst>
                <a:gd name="connsiteX0" fmla="*/ 0 w 2058725"/>
                <a:gd name="connsiteY0" fmla="*/ 0 h 763787"/>
                <a:gd name="connsiteX1" fmla="*/ 2058725 w 2058725"/>
                <a:gd name="connsiteY1" fmla="*/ 0 h 763787"/>
                <a:gd name="connsiteX2" fmla="*/ 2058725 w 2058725"/>
                <a:gd name="connsiteY2" fmla="*/ 763787 h 763787"/>
                <a:gd name="connsiteX3" fmla="*/ 0 w 2058725"/>
                <a:gd name="connsiteY3" fmla="*/ 763787 h 763787"/>
                <a:gd name="connsiteX4" fmla="*/ 0 w 2058725"/>
                <a:gd name="connsiteY4" fmla="*/ 0 h 76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8725" h="763787">
                  <a:moveTo>
                    <a:pt x="0" y="0"/>
                  </a:moveTo>
                  <a:lnTo>
                    <a:pt x="2058725" y="0"/>
                  </a:lnTo>
                  <a:lnTo>
                    <a:pt x="2058725" y="763787"/>
                  </a:lnTo>
                  <a:lnTo>
                    <a:pt x="0" y="7637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400" kern="1200" dirty="0"/>
                <a:t>Światłowodowe czujniki do monitoringu temperatury </a:t>
              </a:r>
              <a:br>
                <a:rPr lang="pl-PL" sz="1400" kern="1200" dirty="0"/>
              </a:br>
              <a:r>
                <a:rPr lang="pl-PL" sz="1400" kern="1200" dirty="0"/>
                <a:t>i procesów elektrochemicznych</a:t>
              </a:r>
            </a:p>
          </p:txBody>
        </p:sp>
        <p:sp>
          <p:nvSpPr>
            <p:cNvPr id="15" name="Prostokąt: zaokrąglone rogi 14">
              <a:extLst>
                <a:ext uri="{FF2B5EF4-FFF2-40B4-BE49-F238E27FC236}">
                  <a16:creationId xmlns:a16="http://schemas.microsoft.com/office/drawing/2014/main" id="{62C055C6-F5F4-244F-3032-17C3BDD83251}"/>
                </a:ext>
              </a:extLst>
            </p:cNvPr>
            <p:cNvSpPr/>
            <p:nvPr/>
          </p:nvSpPr>
          <p:spPr>
            <a:xfrm>
              <a:off x="1429707" y="4380202"/>
              <a:ext cx="2213940" cy="1750553"/>
            </a:xfrm>
            <a:prstGeom prst="roundRect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623" t="-26101" r="623" b="-13839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4201911"/>
                <a:satOff val="-5845"/>
                <a:lumOff val="-224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 sz="2000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0E0825AA-B7B0-5647-2784-6EC146B0B19E}"/>
                </a:ext>
              </a:extLst>
            </p:cNvPr>
            <p:cNvSpPr/>
            <p:nvPr/>
          </p:nvSpPr>
          <p:spPr>
            <a:xfrm>
              <a:off x="1225502" y="6099385"/>
              <a:ext cx="2722501" cy="763787"/>
            </a:xfrm>
            <a:custGeom>
              <a:avLst/>
              <a:gdLst>
                <a:gd name="connsiteX0" fmla="*/ 0 w 2825313"/>
                <a:gd name="connsiteY0" fmla="*/ 0 h 763787"/>
                <a:gd name="connsiteX1" fmla="*/ 2825313 w 2825313"/>
                <a:gd name="connsiteY1" fmla="*/ 0 h 763787"/>
                <a:gd name="connsiteX2" fmla="*/ 2825313 w 2825313"/>
                <a:gd name="connsiteY2" fmla="*/ 763787 h 763787"/>
                <a:gd name="connsiteX3" fmla="*/ 0 w 2825313"/>
                <a:gd name="connsiteY3" fmla="*/ 763787 h 763787"/>
                <a:gd name="connsiteX4" fmla="*/ 0 w 2825313"/>
                <a:gd name="connsiteY4" fmla="*/ 0 h 76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5313" h="763787">
                  <a:moveTo>
                    <a:pt x="0" y="0"/>
                  </a:moveTo>
                  <a:lnTo>
                    <a:pt x="2825313" y="0"/>
                  </a:lnTo>
                  <a:lnTo>
                    <a:pt x="2825313" y="763787"/>
                  </a:lnTo>
                  <a:lnTo>
                    <a:pt x="0" y="7637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400" kern="1200" dirty="0"/>
                <a:t>Światłowodowy czujnik do pomiaru zmian parametrów optycznych </a:t>
              </a:r>
              <a:br>
                <a:rPr lang="pl-PL" sz="1400" kern="1200" dirty="0"/>
              </a:br>
              <a:r>
                <a:rPr lang="pl-PL" sz="1400" kern="1200" dirty="0"/>
                <a:t>– wpływ temperatury próbek </a:t>
              </a:r>
              <a:r>
                <a:rPr lang="pl-PL" sz="1400" kern="1200" dirty="0" err="1"/>
                <a:t>bio</a:t>
              </a:r>
              <a:endParaRPr lang="pl-PL" sz="1400" kern="1200" dirty="0"/>
            </a:p>
          </p:txBody>
        </p:sp>
        <p:sp>
          <p:nvSpPr>
            <p:cNvPr id="17" name="Prostokąt: zaokrąglone rogi 16">
              <a:extLst>
                <a:ext uri="{FF2B5EF4-FFF2-40B4-BE49-F238E27FC236}">
                  <a16:creationId xmlns:a16="http://schemas.microsoft.com/office/drawing/2014/main" id="{018402DF-4A3B-5206-1648-36515BA61A55}"/>
                </a:ext>
              </a:extLst>
            </p:cNvPr>
            <p:cNvSpPr/>
            <p:nvPr/>
          </p:nvSpPr>
          <p:spPr>
            <a:xfrm>
              <a:off x="4054481" y="1991720"/>
              <a:ext cx="1845768" cy="1626525"/>
            </a:xfrm>
            <a:prstGeom prst="roundRect">
              <a:avLst/>
            </a:pr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6607" t="-4000" r="-20793" b="-4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5252389"/>
                <a:satOff val="-7306"/>
                <a:lumOff val="-280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 sz="2000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57251BCE-9267-7B4C-F833-DFC13D96FF6E}"/>
                </a:ext>
              </a:extLst>
            </p:cNvPr>
            <p:cNvSpPr/>
            <p:nvPr/>
          </p:nvSpPr>
          <p:spPr>
            <a:xfrm>
              <a:off x="3688963" y="3576453"/>
              <a:ext cx="2409615" cy="763787"/>
            </a:xfrm>
            <a:custGeom>
              <a:avLst/>
              <a:gdLst>
                <a:gd name="connsiteX0" fmla="*/ 0 w 2058725"/>
                <a:gd name="connsiteY0" fmla="*/ 0 h 763787"/>
                <a:gd name="connsiteX1" fmla="*/ 2058725 w 2058725"/>
                <a:gd name="connsiteY1" fmla="*/ 0 h 763787"/>
                <a:gd name="connsiteX2" fmla="*/ 2058725 w 2058725"/>
                <a:gd name="connsiteY2" fmla="*/ 763787 h 763787"/>
                <a:gd name="connsiteX3" fmla="*/ 0 w 2058725"/>
                <a:gd name="connsiteY3" fmla="*/ 763787 h 763787"/>
                <a:gd name="connsiteX4" fmla="*/ 0 w 2058725"/>
                <a:gd name="connsiteY4" fmla="*/ 0 h 76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8725" h="763787">
                  <a:moveTo>
                    <a:pt x="0" y="0"/>
                  </a:moveTo>
                  <a:lnTo>
                    <a:pt x="2058725" y="0"/>
                  </a:lnTo>
                  <a:lnTo>
                    <a:pt x="2058725" y="763787"/>
                  </a:lnTo>
                  <a:lnTo>
                    <a:pt x="0" y="7637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400" kern="1200" dirty="0"/>
                <a:t>Światłowodowy czujnik jako czujnik interakcji powierzchni trybologicznej i tkanek</a:t>
              </a:r>
            </a:p>
          </p:txBody>
        </p:sp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23BB5F0B-735F-F6A0-7C51-2DCE9B40805B}"/>
                </a:ext>
              </a:extLst>
            </p:cNvPr>
            <p:cNvSpPr/>
            <p:nvPr/>
          </p:nvSpPr>
          <p:spPr>
            <a:xfrm>
              <a:off x="6276782" y="4500335"/>
              <a:ext cx="2280622" cy="1496320"/>
            </a:xfrm>
            <a:prstGeom prst="roundRect">
              <a:avLst/>
            </a:pr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47000" b="-4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6302867"/>
                <a:satOff val="-8767"/>
                <a:lumOff val="-336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 sz="2000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89AE3C8F-8823-F5AA-C276-4E2BC6F744B3}"/>
                </a:ext>
              </a:extLst>
            </p:cNvPr>
            <p:cNvSpPr/>
            <p:nvPr/>
          </p:nvSpPr>
          <p:spPr>
            <a:xfrm>
              <a:off x="6143145" y="6099385"/>
              <a:ext cx="2498685" cy="763787"/>
            </a:xfrm>
            <a:custGeom>
              <a:avLst/>
              <a:gdLst>
                <a:gd name="connsiteX0" fmla="*/ 0 w 2259410"/>
                <a:gd name="connsiteY0" fmla="*/ 0 h 763787"/>
                <a:gd name="connsiteX1" fmla="*/ 2259410 w 2259410"/>
                <a:gd name="connsiteY1" fmla="*/ 0 h 763787"/>
                <a:gd name="connsiteX2" fmla="*/ 2259410 w 2259410"/>
                <a:gd name="connsiteY2" fmla="*/ 763787 h 763787"/>
                <a:gd name="connsiteX3" fmla="*/ 0 w 2259410"/>
                <a:gd name="connsiteY3" fmla="*/ 763787 h 763787"/>
                <a:gd name="connsiteX4" fmla="*/ 0 w 2259410"/>
                <a:gd name="connsiteY4" fmla="*/ 0 h 76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9410" h="763787">
                  <a:moveTo>
                    <a:pt x="0" y="0"/>
                  </a:moveTo>
                  <a:lnTo>
                    <a:pt x="2259410" y="0"/>
                  </a:lnTo>
                  <a:lnTo>
                    <a:pt x="2259410" y="763787"/>
                  </a:lnTo>
                  <a:lnTo>
                    <a:pt x="0" y="7637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400" kern="1200" dirty="0" err="1"/>
                <a:t>Biofotoniczny</a:t>
              </a:r>
              <a:r>
                <a:rPr lang="pl-PL" sz="1400" kern="1200" dirty="0"/>
                <a:t> czujnik do badań przesiewowych w celu wykrycia </a:t>
              </a:r>
              <a:r>
                <a:rPr lang="pl-PL" sz="1400" kern="1200" dirty="0" err="1"/>
                <a:t>biomarkerów</a:t>
              </a:r>
              <a:r>
                <a:rPr lang="pl-PL" sz="1400" kern="1200" dirty="0"/>
                <a:t> </a:t>
              </a:r>
              <a:r>
                <a:rPr lang="pl-PL" sz="1400" kern="1200" dirty="0" err="1"/>
                <a:t>urosepsy</a:t>
              </a:r>
              <a:endParaRPr lang="pl-PL" sz="1400" kern="1200" dirty="0"/>
            </a:p>
          </p:txBody>
        </p:sp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557ADFA8-C101-AC49-BA2D-586A7F10E995}"/>
                </a:ext>
              </a:extLst>
            </p:cNvPr>
            <p:cNvSpPr/>
            <p:nvPr/>
          </p:nvSpPr>
          <p:spPr>
            <a:xfrm>
              <a:off x="8641830" y="4500335"/>
              <a:ext cx="2215724" cy="1496320"/>
            </a:xfrm>
            <a:prstGeom prst="roundRect">
              <a:avLst/>
            </a:prstGeom>
            <a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7000" b="-1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-7353344"/>
                <a:satOff val="-10228"/>
                <a:lumOff val="-392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 sz="2000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CCB1EB16-1AB4-0A7E-678D-FACECCC9ABD4}"/>
                </a:ext>
              </a:extLst>
            </p:cNvPr>
            <p:cNvSpPr/>
            <p:nvPr/>
          </p:nvSpPr>
          <p:spPr>
            <a:xfrm>
              <a:off x="8686397" y="6099385"/>
              <a:ext cx="2058725" cy="763787"/>
            </a:xfrm>
            <a:custGeom>
              <a:avLst/>
              <a:gdLst>
                <a:gd name="connsiteX0" fmla="*/ 0 w 2058725"/>
                <a:gd name="connsiteY0" fmla="*/ 0 h 763787"/>
                <a:gd name="connsiteX1" fmla="*/ 2058725 w 2058725"/>
                <a:gd name="connsiteY1" fmla="*/ 0 h 763787"/>
                <a:gd name="connsiteX2" fmla="*/ 2058725 w 2058725"/>
                <a:gd name="connsiteY2" fmla="*/ 763787 h 763787"/>
                <a:gd name="connsiteX3" fmla="*/ 0 w 2058725"/>
                <a:gd name="connsiteY3" fmla="*/ 763787 h 763787"/>
                <a:gd name="connsiteX4" fmla="*/ 0 w 2058725"/>
                <a:gd name="connsiteY4" fmla="*/ 0 h 76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8725" h="763787">
                  <a:moveTo>
                    <a:pt x="0" y="0"/>
                  </a:moveTo>
                  <a:lnTo>
                    <a:pt x="2058725" y="0"/>
                  </a:lnTo>
                  <a:lnTo>
                    <a:pt x="2058725" y="763787"/>
                  </a:lnTo>
                  <a:lnTo>
                    <a:pt x="0" y="76378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0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400" kern="1200" dirty="0"/>
                <a:t>Niedegradujące półprzewodniki </a:t>
              </a:r>
              <a:br>
                <a:rPr lang="pl-PL" sz="1400" kern="1200" dirty="0"/>
              </a:br>
              <a:r>
                <a:rPr lang="pl-PL" sz="1400" kern="1200" dirty="0"/>
                <a:t>na bazie </a:t>
              </a:r>
              <a:r>
                <a:rPr lang="pl-PL" sz="1400" kern="1200" dirty="0" err="1"/>
                <a:t>fosforenu</a:t>
              </a:r>
              <a:endParaRPr lang="pl-P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14951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A47D5E-F928-9955-BDF0-13A04E6A73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Współpraca międzynarodowa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D952AB9-1691-A3EE-9D43-618C9534C7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2AAE184C-2505-4A16-FDE4-B47B773A8B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064" y="1043987"/>
            <a:ext cx="5640150" cy="319170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200"/>
              </a:spcBef>
            </a:pPr>
            <a:r>
              <a:rPr lang="pl-PL">
                <a:latin typeface="Arial"/>
                <a:cs typeface="Arial"/>
              </a:rPr>
              <a:t>Współpraca badawcza, wymiana i staże studentów. </a:t>
            </a:r>
          </a:p>
          <a:p>
            <a:pPr>
              <a:spcBef>
                <a:spcPts val="1200"/>
              </a:spcBef>
            </a:pPr>
            <a:r>
              <a:rPr lang="pl-PL">
                <a:latin typeface="Arial"/>
                <a:cs typeface="Arial"/>
              </a:rPr>
              <a:t>Co roku nasi studenci uczestniczą wyjeżdżają </a:t>
            </a:r>
            <a:br>
              <a:rPr lang="pl-PL">
                <a:latin typeface="Arial"/>
                <a:cs typeface="Arial"/>
              </a:rPr>
            </a:br>
            <a:r>
              <a:rPr lang="pl-PL">
                <a:latin typeface="Arial"/>
                <a:cs typeface="Arial"/>
              </a:rPr>
              <a:t>i biorą udział w międzynarodowych stażach </a:t>
            </a:r>
            <a:br>
              <a:rPr lang="pl-PL">
                <a:latin typeface="Arial"/>
                <a:cs typeface="Arial"/>
              </a:rPr>
            </a:br>
            <a:r>
              <a:rPr lang="pl-PL">
                <a:latin typeface="Arial"/>
                <a:cs typeface="Arial"/>
              </a:rPr>
              <a:t>i szkoleniach. </a:t>
            </a:r>
          </a:p>
          <a:p>
            <a:pPr marL="0" indent="0">
              <a:spcBef>
                <a:spcPts val="1200"/>
              </a:spcBef>
              <a:buNone/>
            </a:pPr>
            <a:endParaRPr lang="pl-PL"/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857222F2-CE4A-2582-D0A6-73FB87F0B888}"/>
              </a:ext>
            </a:extLst>
          </p:cNvPr>
          <p:cNvGrpSpPr/>
          <p:nvPr/>
        </p:nvGrpSpPr>
        <p:grpSpPr>
          <a:xfrm>
            <a:off x="10055429" y="4491682"/>
            <a:ext cx="2040000" cy="1079999"/>
            <a:chOff x="2231832" y="4996074"/>
            <a:chExt cx="2883535" cy="1804840"/>
          </a:xfrm>
        </p:grpSpPr>
        <p:pic>
          <p:nvPicPr>
            <p:cNvPr id="6" name="Obraz 5">
              <a:extLst>
                <a:ext uri="{FF2B5EF4-FFF2-40B4-BE49-F238E27FC236}">
                  <a16:creationId xmlns:a16="http://schemas.microsoft.com/office/drawing/2014/main" id="{36850861-469A-678C-BD7D-4E03BE478EC8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231832" y="5495989"/>
              <a:ext cx="2883535" cy="1304925"/>
            </a:xfrm>
            <a:prstGeom prst="rect">
              <a:avLst/>
            </a:prstGeom>
          </p:spPr>
        </p:pic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26772B2C-9A3C-EC24-7063-1541318CF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83118" y="4996074"/>
              <a:ext cx="518205" cy="499915"/>
            </a:xfrm>
            <a:prstGeom prst="rect">
              <a:avLst/>
            </a:prstGeom>
          </p:spPr>
        </p:pic>
      </p:grpSp>
      <p:pic>
        <p:nvPicPr>
          <p:cNvPr id="8" name="Obraz 7">
            <a:extLst>
              <a:ext uri="{FF2B5EF4-FFF2-40B4-BE49-F238E27FC236}">
                <a16:creationId xmlns:a16="http://schemas.microsoft.com/office/drawing/2014/main" id="{188D62AF-603B-37A9-3F77-69C967508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9085" y="5576384"/>
            <a:ext cx="2040000" cy="1080000"/>
          </a:xfrm>
          <a:prstGeom prst="rect">
            <a:avLst/>
          </a:prstGeom>
        </p:spPr>
      </p:pic>
      <p:pic>
        <p:nvPicPr>
          <p:cNvPr id="9" name="Obraz 8" descr="Primary Logo Brand Guidelines | Johns Hopkins University">
            <a:extLst>
              <a:ext uri="{FF2B5EF4-FFF2-40B4-BE49-F238E27FC236}">
                <a16:creationId xmlns:a16="http://schemas.microsoft.com/office/drawing/2014/main" id="{1DD0F347-F602-8D5A-CA19-C606A61B35E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491" t="23684" r="17193" b="20345"/>
          <a:stretch/>
        </p:blipFill>
        <p:spPr>
          <a:xfrm>
            <a:off x="10006029" y="3262113"/>
            <a:ext cx="1918485" cy="1080000"/>
          </a:xfrm>
          <a:prstGeom prst="rect">
            <a:avLst/>
          </a:prstGeom>
        </p:spPr>
      </p:pic>
      <p:pic>
        <p:nvPicPr>
          <p:cNvPr id="12" name="Obraz 11" descr="Caltech Logo / University / Logonoid.com">
            <a:extLst>
              <a:ext uri="{FF2B5EF4-FFF2-40B4-BE49-F238E27FC236}">
                <a16:creationId xmlns:a16="http://schemas.microsoft.com/office/drawing/2014/main" id="{CC0ED9B4-9457-CEB4-EBEA-80478B5E11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2346" y="2096322"/>
            <a:ext cx="3426766" cy="1080000"/>
          </a:xfrm>
          <a:prstGeom prst="rect">
            <a:avLst/>
          </a:prstGeom>
        </p:spPr>
      </p:pic>
      <p:pic>
        <p:nvPicPr>
          <p:cNvPr id="13" name="Obraz 12" descr="Friedrich Schiller University Jena | World University Rankings | THE">
            <a:extLst>
              <a:ext uri="{FF2B5EF4-FFF2-40B4-BE49-F238E27FC236}">
                <a16:creationId xmlns:a16="http://schemas.microsoft.com/office/drawing/2014/main" id="{659BD717-4BC1-BD46-1292-02AFEC8CDD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1673" y="3477516"/>
            <a:ext cx="1059730" cy="1080000"/>
          </a:xfrm>
          <a:prstGeom prst="rect">
            <a:avLst/>
          </a:prstGeom>
        </p:spPr>
      </p:pic>
      <p:pic>
        <p:nvPicPr>
          <p:cNvPr id="14" name="Obraz 13" descr="University of Ljubljana - The Guild">
            <a:extLst>
              <a:ext uri="{FF2B5EF4-FFF2-40B4-BE49-F238E27FC236}">
                <a16:creationId xmlns:a16="http://schemas.microsoft.com/office/drawing/2014/main" id="{75351DC6-2186-0A83-B57F-7F5B4AEE12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48617" y="513691"/>
            <a:ext cx="1975838" cy="1080000"/>
          </a:xfrm>
          <a:prstGeom prst="rect">
            <a:avLst/>
          </a:prstGeom>
        </p:spPr>
      </p:pic>
      <p:pic>
        <p:nvPicPr>
          <p:cNvPr id="15" name="Obraz 14" descr="Bar-Ilan University">
            <a:extLst>
              <a:ext uri="{FF2B5EF4-FFF2-40B4-BE49-F238E27FC236}">
                <a16:creationId xmlns:a16="http://schemas.microsoft.com/office/drawing/2014/main" id="{E22F2629-52F7-3259-5C22-B451B7ACD7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77678" y="5576384"/>
            <a:ext cx="2902632" cy="1080000"/>
          </a:xfrm>
          <a:prstGeom prst="rect">
            <a:avLst/>
          </a:prstGeom>
        </p:spPr>
      </p:pic>
      <p:pic>
        <p:nvPicPr>
          <p:cNvPr id="16" name="Obraz 15" descr="National Research Saratov State University : Rankings, Fees &amp; Courses  Details | Top Universities">
            <a:extLst>
              <a:ext uri="{FF2B5EF4-FFF2-40B4-BE49-F238E27FC236}">
                <a16:creationId xmlns:a16="http://schemas.microsoft.com/office/drawing/2014/main" id="{37912CFF-9E0D-6850-75CB-6666A88F18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29660" y="1996941"/>
            <a:ext cx="1480595" cy="1451659"/>
          </a:xfrm>
          <a:prstGeom prst="rect">
            <a:avLst/>
          </a:prstGeom>
        </p:spPr>
      </p:pic>
      <p:pic>
        <p:nvPicPr>
          <p:cNvPr id="10" name="Obraz 9" descr="Obraz zawierający Czcionka, tekst, Grafika, zrzut ekranu&#10;&#10;Opis wygenerowany automatycznie">
            <a:extLst>
              <a:ext uri="{FF2B5EF4-FFF2-40B4-BE49-F238E27FC236}">
                <a16:creationId xmlns:a16="http://schemas.microsoft.com/office/drawing/2014/main" id="{7A1C348E-95CE-BE1D-CD6B-725B909B57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13557" y="1392974"/>
            <a:ext cx="2973302" cy="704733"/>
          </a:xfrm>
          <a:prstGeom prst="rect">
            <a:avLst/>
          </a:prstGeom>
        </p:spPr>
      </p:pic>
      <p:pic>
        <p:nvPicPr>
          <p:cNvPr id="18" name="Obraz 17" descr="Home page">
            <a:extLst>
              <a:ext uri="{FF2B5EF4-FFF2-40B4-BE49-F238E27FC236}">
                <a16:creationId xmlns:a16="http://schemas.microsoft.com/office/drawing/2014/main" id="{FCFD6D94-5C29-CCE4-B992-AAD8DC10D9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43659" y="5576384"/>
            <a:ext cx="1720334" cy="1080000"/>
          </a:xfrm>
          <a:prstGeom prst="rect">
            <a:avLst/>
          </a:prstGeom>
        </p:spPr>
      </p:pic>
      <p:pic>
        <p:nvPicPr>
          <p:cNvPr id="22" name="Obraz 21" descr="Obraz zawierający tekst, Czcionka, zrzut ekranu, Grafika&#10;&#10;Opis wygenerowany automatycznie">
            <a:extLst>
              <a:ext uri="{FF2B5EF4-FFF2-40B4-BE49-F238E27FC236}">
                <a16:creationId xmlns:a16="http://schemas.microsoft.com/office/drawing/2014/main" id="{C1E1DF0D-DC49-04D8-826C-F4FFFA3237C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5108" y="1154085"/>
            <a:ext cx="2919674" cy="752908"/>
          </a:xfrm>
          <a:prstGeom prst="rect">
            <a:avLst/>
          </a:prstGeom>
        </p:spPr>
      </p:pic>
      <p:pic>
        <p:nvPicPr>
          <p:cNvPr id="23" name="Grafika 22" descr="Shiv Nadar University">
            <a:extLst>
              <a:ext uri="{FF2B5EF4-FFF2-40B4-BE49-F238E27FC236}">
                <a16:creationId xmlns:a16="http://schemas.microsoft.com/office/drawing/2014/main" id="{8FA94541-D0D5-62B3-81D6-FE9600AD6E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82181" y="4641257"/>
            <a:ext cx="2334140" cy="802944"/>
          </a:xfrm>
          <a:prstGeom prst="rect">
            <a:avLst/>
          </a:prstGeom>
        </p:spPr>
      </p:pic>
      <p:pic>
        <p:nvPicPr>
          <p:cNvPr id="24" name="Grafika 23" descr="Helmholtz-Zentrum Berlin - Wikipedia">
            <a:extLst>
              <a:ext uri="{FF2B5EF4-FFF2-40B4-BE49-F238E27FC236}">
                <a16:creationId xmlns:a16="http://schemas.microsoft.com/office/drawing/2014/main" id="{0DB83A3E-CC53-0AAF-F9AF-425E00C6C3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148988" y="5687607"/>
            <a:ext cx="2496168" cy="857554"/>
          </a:xfrm>
          <a:prstGeom prst="rect">
            <a:avLst/>
          </a:prstGeom>
        </p:spPr>
      </p:pic>
      <p:pic>
        <p:nvPicPr>
          <p:cNvPr id="25" name="Obraz 24" descr="University of Warwick - Warw Logo PNG Vector (PDF) Free Download">
            <a:extLst>
              <a:ext uri="{FF2B5EF4-FFF2-40B4-BE49-F238E27FC236}">
                <a16:creationId xmlns:a16="http://schemas.microsoft.com/office/drawing/2014/main" id="{23121CE1-2118-0EAC-74C7-AF57FE9ABD3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83860" y="3230274"/>
            <a:ext cx="1788180" cy="1080000"/>
          </a:xfrm>
          <a:prstGeom prst="rect">
            <a:avLst/>
          </a:prstGeom>
        </p:spPr>
      </p:pic>
      <p:pic>
        <p:nvPicPr>
          <p:cNvPr id="26" name="Obraz 25" descr="Download University of Cambridge Logo in SVG Vector or PNG File Format -  Logo.wine">
            <a:extLst>
              <a:ext uri="{FF2B5EF4-FFF2-40B4-BE49-F238E27FC236}">
                <a16:creationId xmlns:a16="http://schemas.microsoft.com/office/drawing/2014/main" id="{E967FAAC-4C41-5BFB-D1FD-EB7648E8FC8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37407" y="513691"/>
            <a:ext cx="1698661" cy="1152418"/>
          </a:xfrm>
          <a:prstGeom prst="rect">
            <a:avLst/>
          </a:prstGeom>
        </p:spPr>
      </p:pic>
      <p:pic>
        <p:nvPicPr>
          <p:cNvPr id="27" name="Obraz 26" descr="Leibniz-IPHT - JenaVersum">
            <a:extLst>
              <a:ext uri="{FF2B5EF4-FFF2-40B4-BE49-F238E27FC236}">
                <a16:creationId xmlns:a16="http://schemas.microsoft.com/office/drawing/2014/main" id="{CB821F63-83DF-454B-D4D1-6E9D4C4C7A8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03880" y="4476930"/>
            <a:ext cx="3311661" cy="899668"/>
          </a:xfrm>
          <a:prstGeom prst="rect">
            <a:avLst/>
          </a:prstGeom>
        </p:spPr>
      </p:pic>
      <p:pic>
        <p:nvPicPr>
          <p:cNvPr id="11" name="Obraz 10" descr="Obraz zawierający żywność, rysunek&#10;&#10;Opis wygenerowany automatycznie">
            <a:extLst>
              <a:ext uri="{FF2B5EF4-FFF2-40B4-BE49-F238E27FC236}">
                <a16:creationId xmlns:a16="http://schemas.microsoft.com/office/drawing/2014/main" id="{D30FB4B7-EF00-BFDE-DE4C-5FB27D099A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156" y="4043680"/>
            <a:ext cx="1724716" cy="384019"/>
          </a:xfrm>
          <a:prstGeom prst="rect">
            <a:avLst/>
          </a:prstGeom>
        </p:spPr>
      </p:pic>
      <p:pic>
        <p:nvPicPr>
          <p:cNvPr id="17" name="Picture 145">
            <a:extLst>
              <a:ext uri="{FF2B5EF4-FFF2-40B4-BE49-F238E27FC236}">
                <a16:creationId xmlns:a16="http://schemas.microsoft.com/office/drawing/2014/main" id="{B35CBD4E-EF98-CE7F-8986-28AB69A76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594092" y="3197144"/>
            <a:ext cx="913591" cy="63211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9" name="Obraz 18" descr="Obraz zawierający stop, znak&#10;&#10;Opis wygenerowany automatycznie">
            <a:extLst>
              <a:ext uri="{FF2B5EF4-FFF2-40B4-BE49-F238E27FC236}">
                <a16:creationId xmlns:a16="http://schemas.microsoft.com/office/drawing/2014/main" id="{8E3EC3F1-8CF1-5BB6-0206-81E080AFB26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292" y="4543437"/>
            <a:ext cx="915717" cy="900764"/>
          </a:xfrm>
          <a:prstGeom prst="rect">
            <a:avLst/>
          </a:prstGeom>
        </p:spPr>
      </p:pic>
      <p:pic>
        <p:nvPicPr>
          <p:cNvPr id="20" name="Obraz 19" descr="Obraz zawierający pomieszczenie, znak, słup, biały&#10;&#10;Opis wygenerowany automatycznie">
            <a:extLst>
              <a:ext uri="{FF2B5EF4-FFF2-40B4-BE49-F238E27FC236}">
                <a16:creationId xmlns:a16="http://schemas.microsoft.com/office/drawing/2014/main" id="{08C042C8-1078-D301-4DA6-E447F2807467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606" y="3184541"/>
            <a:ext cx="585949" cy="585949"/>
          </a:xfrm>
          <a:prstGeom prst="rect">
            <a:avLst/>
          </a:prstGeom>
        </p:spPr>
      </p:pic>
      <p:pic>
        <p:nvPicPr>
          <p:cNvPr id="1026" name="Picture 2" descr="SINTEF Vector Logo">
            <a:extLst>
              <a:ext uri="{FF2B5EF4-FFF2-40B4-BE49-F238E27FC236}">
                <a16:creationId xmlns:a16="http://schemas.microsoft.com/office/drawing/2014/main" id="{09164346-48CD-A95E-190C-48F78EDB64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49" b="30109"/>
          <a:stretch/>
        </p:blipFill>
        <p:spPr bwMode="auto">
          <a:xfrm>
            <a:off x="175183" y="4926320"/>
            <a:ext cx="2344765" cy="50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E208870F-B59B-02D4-1DAB-612A9C27E509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 t="19903" b="29834"/>
          <a:stretch/>
        </p:blipFill>
        <p:spPr>
          <a:xfrm>
            <a:off x="175183" y="5629546"/>
            <a:ext cx="1821625" cy="915615"/>
          </a:xfrm>
          <a:prstGeom prst="rect">
            <a:avLst/>
          </a:prstGeom>
        </p:spPr>
      </p:pic>
      <p:sp>
        <p:nvSpPr>
          <p:cNvPr id="28" name="Podtytuł 3">
            <a:extLst>
              <a:ext uri="{FF2B5EF4-FFF2-40B4-BE49-F238E27FC236}">
                <a16:creationId xmlns:a16="http://schemas.microsoft.com/office/drawing/2014/main" id="{EDA24E9D-BF81-5B6B-5F07-5FBCF2C50766}"/>
              </a:ext>
            </a:extLst>
          </p:cNvPr>
          <p:cNvSpPr txBox="1">
            <a:spLocks/>
          </p:cNvSpPr>
          <p:nvPr/>
        </p:nvSpPr>
        <p:spPr>
          <a:xfrm>
            <a:off x="85846" y="2606197"/>
            <a:ext cx="4679938" cy="44935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E31B23"/>
              </a:buClr>
              <a:buFont typeface="Wingdings" panose="05000000000000000000" pitchFamily="2" charset="2"/>
              <a:buChar char="§"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pl-PL">
                <a:latin typeface="Arial"/>
                <a:cs typeface="Arial"/>
              </a:rPr>
              <a:t>Wyjazdy to możliwość nawiązania nowych kontaktów i kariery za granicą. </a:t>
            </a:r>
          </a:p>
          <a:p>
            <a:pPr>
              <a:spcBef>
                <a:spcPts val="1200"/>
              </a:spcBef>
            </a:pPr>
            <a:r>
              <a:rPr lang="pl-PL">
                <a:latin typeface="Arial"/>
                <a:cs typeface="Arial"/>
              </a:rPr>
              <a:t>Współpracując z ośrodkami badawczymi mamy dostęp do wielu nowoczesnych technik pomiarowych.</a:t>
            </a:r>
          </a:p>
          <a:p>
            <a:pPr>
              <a:spcBef>
                <a:spcPts val="1200"/>
              </a:spcBef>
            </a:pPr>
            <a:endParaRPr lang="pl-PL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Font typeface="Wingdings" panose="05000000000000000000" pitchFamily="2" charset="2"/>
              <a:buNone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2411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F69EBD-26DA-388A-7D45-9F02A3953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1920" y="364650"/>
            <a:ext cx="6041293" cy="365125"/>
          </a:xfrm>
        </p:spPr>
        <p:txBody>
          <a:bodyPr/>
          <a:lstStyle/>
          <a:p>
            <a:r>
              <a:rPr lang="pl-PL"/>
              <a:t>Projekty i współpraca z przemysłem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6100C9E-AF73-810A-8DB0-EACCAAD319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16</a:t>
            </a:fld>
            <a:endParaRPr lang="pl-PL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A218C648-45C9-BB4A-B4A9-913D112BA9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899" y="1296015"/>
            <a:ext cx="5401451" cy="44935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Studenci mogą się zaangażować we współpracę z przemysłem (np. technologia fotowoltaiczna, inteligentne czujniki).</a:t>
            </a:r>
          </a:p>
          <a:p>
            <a:r>
              <a:rPr lang="pl-PL"/>
              <a:t>Współpraca z firmami oraz możliwości prowadzenia badań w ramach prac dyplomowych.</a:t>
            </a:r>
          </a:p>
          <a:p>
            <a:pPr marL="0" indent="0">
              <a:buNone/>
            </a:pPr>
            <a:endParaRPr lang="pl-PL" sz="10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pl-PL">
                <a:latin typeface="Arial"/>
                <a:cs typeface="Arial"/>
              </a:rPr>
              <a:t>Przykłady:</a:t>
            </a:r>
            <a:endParaRPr lang="pl-PL"/>
          </a:p>
          <a:p>
            <a:pPr marL="0" indent="0">
              <a:buNone/>
            </a:pPr>
            <a:r>
              <a:rPr lang="pl" sz="1600" b="0">
                <a:solidFill>
                  <a:srgbClr val="1A3966"/>
                </a:solidFill>
                <a:latin typeface="Ubuntu"/>
                <a:cs typeface="Arial"/>
              </a:rPr>
              <a:t>Zintegrowany system inteligentnego monitoringu ograniczający migracje związków pochodzenia antropogenicznego w systemach retencjonowania wód opadowych @PM Ecology</a:t>
            </a:r>
            <a:endParaRPr lang="pl-PL" sz="1600"/>
          </a:p>
          <a:p>
            <a:pPr marL="0" indent="0">
              <a:buNone/>
            </a:pPr>
            <a:r>
              <a:rPr lang="pl" sz="1600" b="0">
                <a:solidFill>
                  <a:srgbClr val="1A3966"/>
                </a:solidFill>
                <a:latin typeface="Ubuntu"/>
                <a:cs typeface="Arial"/>
              </a:rPr>
              <a:t>Mikroprzepływowe cele do wydajnych analiz wieloparametrycznych @redox.me</a:t>
            </a:r>
            <a:endParaRPr lang="pl" sz="1600" b="0">
              <a:solidFill>
                <a:srgbClr val="1A3966"/>
              </a:solidFill>
              <a:latin typeface="Ubuntu"/>
            </a:endParaRPr>
          </a:p>
          <a:p>
            <a:endParaRPr lang="pl" sz="1400" b="0">
              <a:solidFill>
                <a:srgbClr val="1A3966"/>
              </a:solidFill>
              <a:latin typeface="Ubuntu"/>
            </a:endParaRPr>
          </a:p>
          <a:p>
            <a:endParaRPr lang="pl-PL"/>
          </a:p>
          <a:p>
            <a:endParaRPr lang="pl-PL"/>
          </a:p>
          <a:p>
            <a:pPr marL="0" indent="0">
              <a:buNone/>
            </a:pPr>
            <a:endParaRPr lang="pl-PL"/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145285F4-7A23-0A81-35C2-2B4037DF3E00}"/>
              </a:ext>
            </a:extLst>
          </p:cNvPr>
          <p:cNvGrpSpPr/>
          <p:nvPr/>
        </p:nvGrpSpPr>
        <p:grpSpPr>
          <a:xfrm>
            <a:off x="2646920" y="5320272"/>
            <a:ext cx="2345104" cy="695545"/>
            <a:chOff x="5432889" y="6079968"/>
            <a:chExt cx="2345104" cy="695545"/>
          </a:xfrm>
        </p:grpSpPr>
        <p:pic>
          <p:nvPicPr>
            <p:cNvPr id="13" name="Picture 2" descr="Brak dostępnego opisu zdjęcia.">
              <a:extLst>
                <a:ext uri="{FF2B5EF4-FFF2-40B4-BE49-F238E27FC236}">
                  <a16:creationId xmlns:a16="http://schemas.microsoft.com/office/drawing/2014/main" id="{82FF74F4-6332-F8D2-6820-94D5750B62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2889" y="6079968"/>
              <a:ext cx="695545" cy="6955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pole tekstowe 13">
              <a:extLst>
                <a:ext uri="{FF2B5EF4-FFF2-40B4-BE49-F238E27FC236}">
                  <a16:creationId xmlns:a16="http://schemas.microsoft.com/office/drawing/2014/main" id="{1045A750-FD03-C168-BD46-DD77516833CE}"/>
                </a:ext>
              </a:extLst>
            </p:cNvPr>
            <p:cNvSpPr txBox="1"/>
            <p:nvPr/>
          </p:nvSpPr>
          <p:spPr>
            <a:xfrm>
              <a:off x="6096000" y="6148451"/>
              <a:ext cx="16819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800">
                  <a:solidFill>
                    <a:schemeClr val="bg2">
                      <a:lumMod val="10000"/>
                    </a:schemeClr>
                  </a:solidFill>
                </a:rPr>
                <a:t>inntec.pl</a:t>
              </a:r>
            </a:p>
          </p:txBody>
        </p:sp>
      </p:grpSp>
      <p:pic>
        <p:nvPicPr>
          <p:cNvPr id="15" name="Picture 4">
            <a:extLst>
              <a:ext uri="{FF2B5EF4-FFF2-40B4-BE49-F238E27FC236}">
                <a16:creationId xmlns:a16="http://schemas.microsoft.com/office/drawing/2014/main" id="{02CAA473-2FF2-70BD-F731-7F4AB35AF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44" y="5180546"/>
            <a:ext cx="1257055" cy="113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C60AE31-2931-68D0-1634-1AACA1A85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976" y="3054208"/>
            <a:ext cx="1253326" cy="125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BD48343-24BA-CBEF-C914-80ABE17B0A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2967" y="4093781"/>
            <a:ext cx="1530920" cy="654468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D30F5056-B0AA-D90B-3A53-6500B292CDB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07569" y="4917098"/>
            <a:ext cx="2000629" cy="76075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1E6A333-D7F7-B7D6-DF56-0F048C5EDC8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846" t="50167" r="-1489" b="16579"/>
          <a:stretch>
            <a:fillRect/>
          </a:stretch>
        </p:blipFill>
        <p:spPr>
          <a:xfrm>
            <a:off x="5508292" y="2398869"/>
            <a:ext cx="1995215" cy="656003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18B1D83D-65B9-56CB-20DB-1C76EA9579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8359" y="1112108"/>
            <a:ext cx="6356795" cy="486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70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E411C-BF0E-24AC-0530-71231F0C8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57CE2C-85B0-0174-F996-3E2A285B8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1921" y="364650"/>
            <a:ext cx="6249887" cy="365125"/>
          </a:xfrm>
        </p:spPr>
        <p:txBody>
          <a:bodyPr/>
          <a:lstStyle/>
          <a:p>
            <a:r>
              <a:rPr lang="pl-PL">
                <a:latin typeface="Arial"/>
                <a:cs typeface="Arial"/>
              </a:rPr>
              <a:t>Kluczowe argumenty!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947B352-AB56-4960-D3C3-0954218C51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8E4E4C-188F-43B4-9E25-398DACDF1415}" type="slidenum">
              <a:rPr lang="pl-PL" smtClean="0"/>
              <a:pPr/>
              <a:t>17</a:t>
            </a:fld>
            <a:endParaRPr lang="pl-PL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99B42C45-2524-5026-84A8-34E2E2FB29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520" y="1108952"/>
            <a:ext cx="6154903" cy="520113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pl-PL" b="0" dirty="0">
                <a:latin typeface="Arial"/>
                <a:cs typeface="Arial"/>
              </a:rPr>
              <a:t>Około</a:t>
            </a:r>
            <a:r>
              <a:rPr lang="pl-PL" dirty="0">
                <a:latin typeface="Arial"/>
                <a:cs typeface="Arial"/>
              </a:rPr>
              <a:t> 11 200 PLN – </a:t>
            </a:r>
            <a:r>
              <a:rPr lang="pl-PL" b="0" dirty="0">
                <a:latin typeface="Arial"/>
                <a:cs typeface="Arial"/>
              </a:rPr>
              <a:t>mediana miesięcznych zarobków w Polsce według SPIE </a:t>
            </a:r>
            <a:r>
              <a:rPr lang="pl-PL" b="0">
                <a:latin typeface="Arial"/>
                <a:cs typeface="Arial"/>
              </a:rPr>
              <a:t>Optics</a:t>
            </a:r>
            <a:r>
              <a:rPr lang="pl-PL" b="0" dirty="0">
                <a:latin typeface="Arial"/>
                <a:cs typeface="Arial"/>
              </a:rPr>
              <a:t> &amp; </a:t>
            </a:r>
            <a:r>
              <a:rPr lang="pl-PL" b="0">
                <a:latin typeface="Arial"/>
                <a:cs typeface="Arial"/>
              </a:rPr>
              <a:t>Photonics</a:t>
            </a:r>
            <a:r>
              <a:rPr lang="pl-PL" b="0" dirty="0">
                <a:latin typeface="Arial"/>
                <a:cs typeface="Arial"/>
              </a:rPr>
              <a:t> Global </a:t>
            </a:r>
            <a:r>
              <a:rPr lang="pl-PL" b="0">
                <a:latin typeface="Arial"/>
                <a:cs typeface="Arial"/>
              </a:rPr>
              <a:t>Salary</a:t>
            </a:r>
            <a:r>
              <a:rPr lang="pl-PL" b="0" dirty="0">
                <a:latin typeface="Arial"/>
                <a:cs typeface="Arial"/>
              </a:rPr>
              <a:t> </a:t>
            </a:r>
            <a:r>
              <a:rPr lang="pl-PL" b="0">
                <a:latin typeface="Arial"/>
                <a:cs typeface="Arial"/>
              </a:rPr>
              <a:t>Report 2025. </a:t>
            </a:r>
            <a:endParaRPr lang="pl-PL" b="0"/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lang="pl-PL" b="0" dirty="0">
                <a:latin typeface="Arial"/>
                <a:cs typeface="Arial"/>
              </a:rPr>
              <a:t>W ciągu dekady globalne przychody producentów komponentów </a:t>
            </a:r>
            <a:r>
              <a:rPr lang="pl-PL" b="0">
                <a:latin typeface="Arial"/>
                <a:cs typeface="Arial"/>
              </a:rPr>
              <a:t>fotonicznych</a:t>
            </a:r>
            <a:r>
              <a:rPr lang="pl-PL" b="0" dirty="0">
                <a:latin typeface="Arial"/>
                <a:cs typeface="Arial"/>
              </a:rPr>
              <a:t> </a:t>
            </a:r>
            <a:r>
              <a:rPr lang="pl-PL" dirty="0">
                <a:latin typeface="Arial"/>
                <a:cs typeface="Arial"/>
              </a:rPr>
              <a:t>rosły średnio o ponad 7%</a:t>
            </a:r>
            <a:r>
              <a:rPr lang="pl-PL" b="0" dirty="0">
                <a:latin typeface="Arial"/>
                <a:cs typeface="Arial"/>
              </a:rPr>
              <a:t> rocznie, a zatrudnienie w branży systematycznie wzrastało.</a:t>
            </a:r>
            <a:endParaRPr lang="pl-PL" b="0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>
                <a:latin typeface="Arial"/>
                <a:cs typeface="Arial"/>
              </a:rPr>
              <a:t>Optoelektronika pozwoli Ci... </a:t>
            </a:r>
          </a:p>
          <a:p>
            <a:r>
              <a:rPr lang="pl-PL" dirty="0">
                <a:latin typeface="Arial"/>
                <a:cs typeface="Arial"/>
              </a:rPr>
              <a:t>rozszerzyć kompetencje elektronika</a:t>
            </a:r>
            <a:r>
              <a:rPr lang="pl-PL" b="0" dirty="0">
                <a:latin typeface="Arial"/>
                <a:cs typeface="Arial"/>
              </a:rPr>
              <a:t> o fotonikę, techniki laserowe, obrazowanie, sensory i technologie światłowodowe,</a:t>
            </a:r>
            <a:endParaRPr lang="pl-PL" dirty="0"/>
          </a:p>
          <a:p>
            <a:r>
              <a:rPr lang="pl-PL" dirty="0">
                <a:latin typeface="Arial"/>
                <a:cs typeface="Arial"/>
              </a:rPr>
              <a:t>projektować kompletne rozwiązania</a:t>
            </a:r>
            <a:r>
              <a:rPr lang="pl-PL" b="0" dirty="0">
                <a:latin typeface="Arial"/>
                <a:cs typeface="Arial"/>
              </a:rPr>
              <a:t> – od elementów i układów po urządzenia i systemy,</a:t>
            </a:r>
            <a:endParaRPr lang="pl-PL" b="0" dirty="0"/>
          </a:p>
          <a:p>
            <a:r>
              <a:rPr lang="pl-PL" dirty="0">
                <a:latin typeface="Arial"/>
                <a:cs typeface="Arial"/>
              </a:rPr>
              <a:t>zdobywać doświadczenie projektowe i laboratoryjne</a:t>
            </a:r>
            <a:r>
              <a:rPr lang="pl-PL" b="0" dirty="0">
                <a:latin typeface="Arial"/>
                <a:cs typeface="Arial"/>
              </a:rPr>
              <a:t> już podczas studiów,</a:t>
            </a:r>
            <a:endParaRPr lang="pl-PL" b="0" dirty="0"/>
          </a:p>
          <a:p>
            <a:r>
              <a:rPr lang="pl-PL" dirty="0">
                <a:latin typeface="Arial"/>
                <a:cs typeface="Arial"/>
              </a:rPr>
              <a:t>pracować w międzynarodowym środowisku</a:t>
            </a:r>
            <a:r>
              <a:rPr lang="pl-PL" b="0" dirty="0">
                <a:latin typeface="Arial"/>
                <a:cs typeface="Arial"/>
              </a:rPr>
              <a:t> i uczestniczyć w projektach realizowanych z partnerami zagranicznymi,</a:t>
            </a:r>
            <a:endParaRPr lang="pl-PL" dirty="0"/>
          </a:p>
          <a:p>
            <a:r>
              <a:rPr lang="pl-PL" dirty="0">
                <a:latin typeface="Arial"/>
                <a:cs typeface="Arial"/>
              </a:rPr>
              <a:t>rozwijać kompetencje wykorzystywane w wielu branżach</a:t>
            </a:r>
            <a:r>
              <a:rPr lang="pl-PL" b="0" dirty="0">
                <a:latin typeface="Arial"/>
                <a:cs typeface="Arial"/>
              </a:rPr>
              <a:t> – od telekomunikacji i przemysłu po medycynę, transport i technologie kosmiczne.</a:t>
            </a:r>
            <a:endParaRPr lang="pl-PL" b="0" dirty="0"/>
          </a:p>
          <a:p>
            <a:endParaRPr lang="pl-PL" dirty="0">
              <a:latin typeface="Arial"/>
              <a:cs typeface="Arial"/>
            </a:endParaRPr>
          </a:p>
          <a:p>
            <a:endParaRPr lang="pl-PL" dirty="0"/>
          </a:p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0FC16FB7-0C53-B345-4E58-92C02A91A5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702"/>
          <a:stretch>
            <a:fillRect/>
          </a:stretch>
        </p:blipFill>
        <p:spPr>
          <a:xfrm>
            <a:off x="6571673" y="1739701"/>
            <a:ext cx="4000719" cy="2533916"/>
          </a:xfrm>
          <a:prstGeom prst="rect">
            <a:avLst/>
          </a:prstGeom>
        </p:spPr>
      </p:pic>
      <p:pic>
        <p:nvPicPr>
          <p:cNvPr id="5" name="Obraz 4" descr="Obraz zawierający zrzut ekranu&#10;&#10;Zawartość wygenerowana przez AI może być niepoprawna.">
            <a:extLst>
              <a:ext uri="{FF2B5EF4-FFF2-40B4-BE49-F238E27FC236}">
                <a16:creationId xmlns:a16="http://schemas.microsoft.com/office/drawing/2014/main" id="{22E398D2-FD4F-8A71-DAA3-92128A8A1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731" y="1128320"/>
            <a:ext cx="5120275" cy="501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276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4"/>
          <p:cNvCxnSpPr/>
          <p:nvPr/>
        </p:nvCxnSpPr>
        <p:spPr>
          <a:xfrm flipV="1">
            <a:off x="6086540" y="3035809"/>
            <a:ext cx="0" cy="54132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pg_logo_kol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50776" y="2943187"/>
            <a:ext cx="3485550" cy="2472587"/>
          </a:xfrm>
          <a:prstGeom prst="rect">
            <a:avLst/>
          </a:prstGeom>
        </p:spPr>
      </p:pic>
      <p:sp>
        <p:nvSpPr>
          <p:cNvPr id="9" name="Symbol zastępczy tekstu 2"/>
          <p:cNvSpPr txBox="1">
            <a:spLocks/>
          </p:cNvSpPr>
          <p:nvPr/>
        </p:nvSpPr>
        <p:spPr>
          <a:xfrm>
            <a:off x="1240923" y="5558247"/>
            <a:ext cx="9559255" cy="101111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pl-PL" b="1">
                <a:solidFill>
                  <a:srgbClr val="003767"/>
                </a:solidFill>
                <a:latin typeface="Arial"/>
                <a:cs typeface="Arial"/>
              </a:rPr>
              <a:t>My inspirujemy i wspieramy, </a:t>
            </a:r>
            <a:endParaRPr lang="pl-PL" sz="2000"/>
          </a:p>
          <a:p>
            <a:pPr algn="ctr">
              <a:buNone/>
            </a:pPr>
            <a:r>
              <a:rPr lang="pl-PL" b="1">
                <a:solidFill>
                  <a:srgbClr val="003767"/>
                </a:solidFill>
                <a:latin typeface="Arial"/>
                <a:cs typeface="Arial"/>
              </a:rPr>
              <a:t>Ty rozwijasz swoje pasje!</a:t>
            </a:r>
            <a:endParaRPr lang="pl-PL" sz="2000"/>
          </a:p>
          <a:p>
            <a:pPr algn="ctr">
              <a:buFont typeface="Arial" panose="020B0604020202020204" pitchFamily="34" charset="0"/>
              <a:buNone/>
            </a:pPr>
            <a:endParaRPr lang="pl-PL">
              <a:solidFill>
                <a:srgbClr val="003767"/>
              </a:solidFill>
              <a:latin typeface="SanukPro-Medium" pitchFamily="34" charset="-18"/>
            </a:endParaRPr>
          </a:p>
          <a:p>
            <a:pPr algn="ctr">
              <a:buFont typeface="Arial" panose="020B0604020202020204" pitchFamily="34" charset="0"/>
              <a:buNone/>
            </a:pPr>
            <a:endParaRPr lang="pl-PL">
              <a:solidFill>
                <a:srgbClr val="003767"/>
              </a:solidFill>
              <a:latin typeface="SanukPro-Medium" pitchFamily="34" charset="-18"/>
            </a:endParaRPr>
          </a:p>
          <a:p>
            <a:pPr algn="ctr">
              <a:buNone/>
            </a:pPr>
            <a:endParaRPr lang="pl-PL">
              <a:solidFill>
                <a:schemeClr val="bg2">
                  <a:lumMod val="90000"/>
                </a:schemeClr>
              </a:solidFill>
              <a:latin typeface="SanukPro-Medium" pitchFamily="34" charset="-18"/>
              <a:hlinkClick r:id="rId3"/>
            </a:endParaRPr>
          </a:p>
          <a:p>
            <a:pPr algn="ctr">
              <a:buNone/>
            </a:pPr>
            <a:endParaRPr lang="pl-PL">
              <a:solidFill>
                <a:schemeClr val="bg2">
                  <a:lumMod val="90000"/>
                </a:schemeClr>
              </a:solidFill>
              <a:latin typeface="SanukPro-Medium" pitchFamily="34" charset="-18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FC882DA-926F-6881-34AC-8D47C8030B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" t="8820" r="3001" b="34251"/>
          <a:stretch/>
        </p:blipFill>
        <p:spPr>
          <a:xfrm>
            <a:off x="-18289" y="0"/>
            <a:ext cx="12228577" cy="283464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6666106-843B-C2FB-DE86-FF3A2214F878}"/>
              </a:ext>
            </a:extLst>
          </p:cNvPr>
          <p:cNvSpPr txBox="1"/>
          <p:nvPr/>
        </p:nvSpPr>
        <p:spPr>
          <a:xfrm>
            <a:off x="11364344" y="6395102"/>
            <a:ext cx="742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7C81C68-202F-4612-BC50-3BDDE5AA2B3A}" type="slidenum">
              <a:rPr lang="pl-PL" smtClean="0"/>
              <a:pPr algn="r"/>
              <a:t>18</a:t>
            </a:fld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FDC3B46-AD24-2F53-B3D9-AA9F3CCF96B7}"/>
              </a:ext>
            </a:extLst>
          </p:cNvPr>
          <p:cNvSpPr txBox="1"/>
          <p:nvPr/>
        </p:nvSpPr>
        <p:spPr>
          <a:xfrm>
            <a:off x="133773" y="2939092"/>
            <a:ext cx="437388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l-PL" sz="1800">
                <a:solidFill>
                  <a:srgbClr val="4D4D4D"/>
                </a:solidFill>
                <a:latin typeface="Arial"/>
                <a:cs typeface="Arial"/>
              </a:rPr>
              <a:t>Strona www Katedry:</a:t>
            </a:r>
            <a:br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800" u="sng">
                <a:solidFill>
                  <a:srgbClr val="0000FF"/>
                </a:solidFill>
                <a:latin typeface="Arial"/>
                <a:cs typeface="Arial"/>
              </a:rPr>
              <a:t>https://eti.pg.edu.pl/koel</a:t>
            </a:r>
            <a:r>
              <a:rPr lang="pl-PL" sz="1800" u="sng">
                <a:solidFill>
                  <a:srgbClr val="4D4D4D"/>
                </a:solidFill>
                <a:latin typeface="Arial"/>
                <a:cs typeface="Arial"/>
              </a:rPr>
              <a:t>  </a:t>
            </a:r>
            <a:endParaRPr lang="pl-PL">
              <a:latin typeface="Arial"/>
              <a:cs typeface="Arial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FF58391-DB3E-F9A4-9C99-4AAD45E181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7638" y="3615973"/>
            <a:ext cx="2053168" cy="212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17865"/>
      </p:ext>
    </p:extLst>
  </p:cSld>
  <p:clrMapOvr>
    <a:masterClrMapping/>
  </p:clrMapOvr>
</p:sld>
</file>

<file path=ppt/theme/theme1.xml><?xml version="1.0" encoding="utf-8"?>
<a:theme xmlns:a="http://schemas.openxmlformats.org/drawingml/2006/main" name="PG">
  <a:themeElements>
    <a:clrScheme name="PG">
      <a:dk1>
        <a:srgbClr val="003767"/>
      </a:dk1>
      <a:lt1>
        <a:sysClr val="window" lastClr="FFFFFF"/>
      </a:lt1>
      <a:dk2>
        <a:srgbClr val="44546A"/>
      </a:dk2>
      <a:lt2>
        <a:srgbClr val="E7E6E6"/>
      </a:lt2>
      <a:accent1>
        <a:srgbClr val="E31B23"/>
      </a:accent1>
      <a:accent2>
        <a:srgbClr val="003767"/>
      </a:accent2>
      <a:accent3>
        <a:srgbClr val="B9DEFF"/>
      </a:accent3>
      <a:accent4>
        <a:srgbClr val="737577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SanukPro-Medium"/>
        <a:ea typeface=""/>
        <a:cs typeface=""/>
      </a:majorFont>
      <a:minorFont>
        <a:latin typeface="SanukPro-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3" id="{D0BDE39D-86B0-4351-98C7-2F0027CEB9D1}" vid="{8DEA3497-1FC6-4C77-8314-304DE8BC6512}"/>
    </a:ext>
  </a:extLst>
</a:theme>
</file>

<file path=ppt/theme/theme2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Szablon</Template>
  <TotalTime>63</TotalTime>
  <Words>1121</Words>
  <Application>Microsoft Office PowerPoint</Application>
  <PresentationFormat>Panoramiczny</PresentationFormat>
  <Paragraphs>192</Paragraphs>
  <Slides>18</Slides>
  <Notes>5</Notes>
  <HiddenSlides>0</HiddenSlides>
  <MMClips>0</MMClips>
  <ScaleCrop>false</ScaleCrop>
  <HeadingPairs>
    <vt:vector size="4" baseType="variant">
      <vt:variant>
        <vt:lpstr>Motyw</vt:lpstr>
      </vt:variant>
      <vt:variant>
        <vt:i4>3</vt:i4>
      </vt:variant>
      <vt:variant>
        <vt:lpstr>Tytuły slajdów</vt:lpstr>
      </vt:variant>
      <vt:variant>
        <vt:i4>18</vt:i4>
      </vt:variant>
    </vt:vector>
  </HeadingPairs>
  <TitlesOfParts>
    <vt:vector size="21" baseType="lpstr">
      <vt:lpstr>PG</vt:lpstr>
      <vt:lpstr>1_Projekt niestandardowy</vt:lpstr>
      <vt:lpstr>Projekt niestandardowy</vt:lpstr>
      <vt:lpstr>Profil OPTOELEKTRONIKA  Katedra Optoelektroniki  Dołącz do najlepszych!</vt:lpstr>
      <vt:lpstr>Optoelektronika – więcej niż światło  </vt:lpstr>
      <vt:lpstr>Obszary dydaktyczne</vt:lpstr>
      <vt:lpstr>Obszary dydaktyczne </vt:lpstr>
      <vt:lpstr>Obszary dydaktyczne </vt:lpstr>
      <vt:lpstr>Kontynuacja II-stopień </vt:lpstr>
      <vt:lpstr>Wykładowcy na Optoelektronice</vt:lpstr>
      <vt:lpstr>Koła naukowe </vt:lpstr>
      <vt:lpstr>Laboratoria specjalistyczne</vt:lpstr>
      <vt:lpstr>Laboratoria innowacyjnych materiałów i elementów</vt:lpstr>
      <vt:lpstr>Wybierz Optoelektronikę </vt:lpstr>
      <vt:lpstr>Wybierz Optoelektronikę </vt:lpstr>
      <vt:lpstr>Prace dyplomowe i projekty badawcze</vt:lpstr>
      <vt:lpstr>Prace dyplomowe i projekty badawcze</vt:lpstr>
      <vt:lpstr>Współpraca międzynarodowa</vt:lpstr>
      <vt:lpstr>Projekty i współpraca z przemysłem</vt:lpstr>
      <vt:lpstr>Kluczowe argumenty!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Ewa</dc:creator>
  <cp:lastModifiedBy>Maciej Wrobel</cp:lastModifiedBy>
  <cp:revision>232</cp:revision>
  <dcterms:created xsi:type="dcterms:W3CDTF">2017-05-26T10:51:07Z</dcterms:created>
  <dcterms:modified xsi:type="dcterms:W3CDTF">2026-10-14T13:13:26Z</dcterms:modified>
</cp:coreProperties>
</file>