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83" r:id="rId2"/>
    <p:sldId id="324" r:id="rId3"/>
    <p:sldId id="290" r:id="rId4"/>
    <p:sldId id="291" r:id="rId5"/>
    <p:sldId id="293" r:id="rId6"/>
    <p:sldId id="297" r:id="rId7"/>
    <p:sldId id="322" r:id="rId8"/>
    <p:sldId id="278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  <a:srgbClr val="E31B23"/>
    <a:srgbClr val="C8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>
      <p:cViewPr varScale="1">
        <p:scale>
          <a:sx n="101" d="100"/>
          <a:sy n="101" d="100"/>
        </p:scale>
        <p:origin x="24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6-4763-9AE4-95C75C72C87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8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6-4763-9AE4-95C75C72C87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6-4763-9AE4-95C75C72C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499632"/>
        <c:axId val="129057992"/>
      </c:barChart>
      <c:catAx>
        <c:axId val="12249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900" b="0" i="0" u="none" strike="noStrike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pl-PL"/>
          </a:p>
        </c:txPr>
        <c:crossAx val="129057992"/>
        <c:crosses val="autoZero"/>
        <c:auto val="1"/>
        <c:lblAlgn val="ctr"/>
        <c:lblOffset val="100"/>
        <c:noMultiLvlLbl val="0"/>
      </c:catAx>
      <c:valAx>
        <c:axId val="129057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900" b="0" i="0" u="none" strike="noStrike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pl-PL"/>
          </a:p>
        </c:txPr>
        <c:crossAx val="1224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900" b="0" i="0" u="none" strike="noStrike" kern="1200" baseline="0">
              <a:solidFill>
                <a:srgbClr val="00376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l-PL" sz="900" baseline="0">
          <a:solidFill>
            <a:srgbClr val="003767"/>
          </a:solidFill>
          <a:latin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8-4851-B35C-280073D067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8-4851-B35C-280073D06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8-4851-B35C-280073D06754}"/>
              </c:ext>
            </c:extLst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8-4851-B35C-280073D06754}"/>
              </c:ext>
            </c:extLst>
          </c:dPt>
          <c:cat>
            <c:strRef>
              <c:f>Arkusz1!$A$2:$A$5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B8-4851-B35C-280073D06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376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9209-3986-4F4F-9798-10F567A8CCA9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ED95-A86B-4031-854D-4CD9141382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0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7C91-10B1-43B2-BE9C-19E168F96446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FD56A-32A1-4D9A-BC80-736493FF9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68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rgbClr val="003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g_logo_bia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2" y="1364341"/>
            <a:ext cx="2247641" cy="1625600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075827" y="4176241"/>
            <a:ext cx="5565600" cy="1362075"/>
          </a:xfrm>
        </p:spPr>
        <p:txBody>
          <a:bodyPr anchor="t">
            <a:normAutofit/>
          </a:bodyPr>
          <a:lstStyle>
            <a:lvl1pPr algn="ctr">
              <a:defRPr sz="2600" b="0" cap="none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3075828" y="5384814"/>
            <a:ext cx="5565600" cy="35547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722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398433" y="1630250"/>
            <a:ext cx="6682767" cy="2057951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4310744"/>
            <a:ext cx="3945600" cy="25532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630249"/>
            <a:ext cx="3945600" cy="26804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952018" y="5548003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6" name="Tytuł 1"/>
          <p:cNvSpPr txBox="1">
            <a:spLocks/>
          </p:cNvSpPr>
          <p:nvPr userDrawn="1"/>
        </p:nvSpPr>
        <p:spPr>
          <a:xfrm>
            <a:off x="952018" y="2714176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8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20" name="Łącznik prosty 19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3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996648" y="2618438"/>
            <a:ext cx="5982552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7276494" y="1490510"/>
            <a:ext cx="4915505" cy="26350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Prostokąt 13"/>
          <p:cNvSpPr/>
          <p:nvPr userDrawn="1"/>
        </p:nvSpPr>
        <p:spPr>
          <a:xfrm>
            <a:off x="7276493" y="4125600"/>
            <a:ext cx="4902160" cy="27358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8910262" y="2578683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8903590" y="5337142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21" name="Tytuł 1"/>
          <p:cNvSpPr txBox="1">
            <a:spLocks/>
          </p:cNvSpPr>
          <p:nvPr userDrawn="1"/>
        </p:nvSpPr>
        <p:spPr>
          <a:xfrm>
            <a:off x="1" y="1490511"/>
            <a:ext cx="7276492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sp>
        <p:nvSpPr>
          <p:cNvPr id="18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9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22" name="Łącznik prosty 21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73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996648" y="2618438"/>
            <a:ext cx="5982552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8903590" y="5337142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+mn-lt"/>
              </a:rPr>
              <a:t>foto</a:t>
            </a:r>
          </a:p>
        </p:txBody>
      </p:sp>
      <p:sp>
        <p:nvSpPr>
          <p:cNvPr id="10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11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697361" y="1476743"/>
            <a:ext cx="5585883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quarter" idx="12"/>
          </p:nvPr>
        </p:nvSpPr>
        <p:spPr>
          <a:xfrm>
            <a:off x="7236342" y="1439863"/>
            <a:ext cx="4955657" cy="2616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obrazu online 3"/>
          <p:cNvSpPr>
            <a:spLocks noGrp="1"/>
          </p:cNvSpPr>
          <p:nvPr>
            <p:ph type="clipArt" sz="quarter" idx="13"/>
          </p:nvPr>
        </p:nvSpPr>
        <p:spPr>
          <a:xfrm>
            <a:off x="7216938" y="4134339"/>
            <a:ext cx="4955657" cy="271236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22" name="Łącznik prosty 21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0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krąglony prostokąt 12"/>
          <p:cNvSpPr/>
          <p:nvPr/>
        </p:nvSpPr>
        <p:spPr>
          <a:xfrm>
            <a:off x="2071016" y="4163012"/>
            <a:ext cx="8285811" cy="97483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aokrąglony prostokąt 15"/>
          <p:cNvSpPr/>
          <p:nvPr/>
        </p:nvSpPr>
        <p:spPr>
          <a:xfrm>
            <a:off x="2057269" y="2281289"/>
            <a:ext cx="8285811" cy="861477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Zaokrąglony prostokąt 18"/>
          <p:cNvSpPr/>
          <p:nvPr/>
        </p:nvSpPr>
        <p:spPr>
          <a:xfrm>
            <a:off x="2064629" y="3239589"/>
            <a:ext cx="8285811" cy="814387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Zaokrąglony prostokąt 21"/>
          <p:cNvSpPr/>
          <p:nvPr/>
        </p:nvSpPr>
        <p:spPr>
          <a:xfrm>
            <a:off x="2057269" y="1301624"/>
            <a:ext cx="8285811" cy="87542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Zaokrąglony prostokąt 24"/>
          <p:cNvSpPr/>
          <p:nvPr userDrawn="1"/>
        </p:nvSpPr>
        <p:spPr>
          <a:xfrm>
            <a:off x="2054083" y="5250193"/>
            <a:ext cx="8285811" cy="875428"/>
          </a:xfrm>
          <a:prstGeom prst="round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448168" y="1579565"/>
            <a:ext cx="6555317" cy="461962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4529853" y="536729"/>
            <a:ext cx="461414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Podsumowanie</a:t>
            </a:r>
          </a:p>
        </p:txBody>
      </p:sp>
      <p:pic>
        <p:nvPicPr>
          <p:cNvPr id="16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9" name="Łącznik prosty 18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7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71" y="2267017"/>
            <a:ext cx="3501175" cy="21007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54" y="2428687"/>
            <a:ext cx="2380394" cy="1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17298"/>
            <a:ext cx="6858000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pic>
        <p:nvPicPr>
          <p:cNvPr id="13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 txBox="1">
            <a:spLocks/>
          </p:cNvSpPr>
          <p:nvPr userDrawn="1"/>
        </p:nvSpPr>
        <p:spPr>
          <a:xfrm>
            <a:off x="0" y="1431395"/>
            <a:ext cx="12192000" cy="794956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252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23021" y="1687760"/>
            <a:ext cx="4189412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7" name="Łącznik prosty 16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7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Wykres 27"/>
          <p:cNvGraphicFramePr/>
          <p:nvPr userDrawn="1">
            <p:extLst>
              <p:ext uri="{D42A27DB-BD31-4B8C-83A1-F6EECF244321}">
                <p14:modId xmlns:p14="http://schemas.microsoft.com/office/powerpoint/2010/main" val="4085736609"/>
              </p:ext>
            </p:extLst>
          </p:nvPr>
        </p:nvGraphicFramePr>
        <p:xfrm>
          <a:off x="1030433" y="2534935"/>
          <a:ext cx="10232652" cy="347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2" descr="Bez nazwy-10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4" name="Łącznik prosty 13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Wykres 4"/>
          <p:cNvGraphicFramePr/>
          <p:nvPr userDrawn="1">
            <p:extLst>
              <p:ext uri="{D42A27DB-BD31-4B8C-83A1-F6EECF244321}">
                <p14:modId xmlns:p14="http://schemas.microsoft.com/office/powerpoint/2010/main" val="173845463"/>
              </p:ext>
            </p:extLst>
          </p:nvPr>
        </p:nvGraphicFramePr>
        <p:xfrm>
          <a:off x="634221" y="2606400"/>
          <a:ext cx="5932800" cy="29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wykresu 2"/>
          <p:cNvSpPr>
            <a:spLocks noGrp="1"/>
          </p:cNvSpPr>
          <p:nvPr>
            <p:ph type="chart" sz="quarter" idx="10"/>
          </p:nvPr>
        </p:nvSpPr>
        <p:spPr>
          <a:xfrm>
            <a:off x="7247467" y="2254251"/>
            <a:ext cx="4686300" cy="30591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697361" y="1476743"/>
            <a:ext cx="5585883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2" descr="Bez nazwy-10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6" name="Łącznik prosty 15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0"/>
          </p:nvPr>
        </p:nvSpPr>
        <p:spPr>
          <a:xfrm>
            <a:off x="1183821" y="2704771"/>
            <a:ext cx="4686300" cy="30591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697361" y="1476743"/>
            <a:ext cx="5585883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5" name="Łącznik prosty 14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1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23268196"/>
              </p:ext>
            </p:extLst>
          </p:nvPr>
        </p:nvGraphicFramePr>
        <p:xfrm>
          <a:off x="1121833" y="2517775"/>
          <a:ext cx="6292851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Arkusz" r:id="rId3" imgW="3057635" imgH="1304857" progId="Excel.Sheet.12">
                  <p:embed/>
                </p:oleObj>
              </mc:Choice>
              <mc:Fallback>
                <p:oleObj name="Arkusz" r:id="rId3" imgW="3057635" imgH="1304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833" y="2517775"/>
                        <a:ext cx="6292851" cy="201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376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Kliknij, aby edytować styl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3934293" cy="493819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2" descr="Bez nazwy-10.pdf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7" name="Łącznik prosty 16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17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 userDrawn="1"/>
        </p:nvSpPr>
        <p:spPr>
          <a:xfrm>
            <a:off x="1" y="1439142"/>
            <a:ext cx="7053943" cy="457107"/>
          </a:xfrm>
          <a:prstGeom prst="rect">
            <a:avLst/>
          </a:prstGeom>
          <a:solidFill>
            <a:srgbClr val="E31B23"/>
          </a:solidFill>
        </p:spPr>
        <p:txBody>
          <a:bodyPr vert="horz" lIns="828000" tIns="10800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697361" y="1476743"/>
            <a:ext cx="5585883" cy="406715"/>
          </a:xfrm>
        </p:spPr>
        <p:txBody>
          <a:bodyPr>
            <a:normAutofit/>
          </a:bodyPr>
          <a:lstStyle>
            <a:lvl1pPr marL="0" indent="0">
              <a:buNone/>
              <a:def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2"/>
          </p:nvPr>
        </p:nvSpPr>
        <p:spPr>
          <a:xfrm>
            <a:off x="697362" y="2368428"/>
            <a:ext cx="6136217" cy="38909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15" name="Łącznik prosty 14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937200" y="2032438"/>
            <a:ext cx="9144000" cy="1655762"/>
          </a:xfrm>
        </p:spPr>
        <p:txBody>
          <a:bodyPr>
            <a:normAutofit/>
          </a:bodyPr>
          <a:lstStyle>
            <a:lvl1pPr marL="285750" indent="-285750" algn="l">
              <a:buClr>
                <a:srgbClr val="E31B23"/>
              </a:buClr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tekstu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0" y="4612936"/>
            <a:ext cx="3945600" cy="22510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rostokąt 12"/>
          <p:cNvSpPr/>
          <p:nvPr userDrawn="1"/>
        </p:nvSpPr>
        <p:spPr>
          <a:xfrm>
            <a:off x="3945600" y="4612935"/>
            <a:ext cx="4339200" cy="2246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Prostokąt 13"/>
          <p:cNvSpPr/>
          <p:nvPr userDrawn="1"/>
        </p:nvSpPr>
        <p:spPr>
          <a:xfrm>
            <a:off x="8284800" y="4615266"/>
            <a:ext cx="3893853" cy="2246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>
          <a:xfrm>
            <a:off x="952018" y="5548003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6" name="Tytuł 1"/>
          <p:cNvSpPr txBox="1">
            <a:spLocks/>
          </p:cNvSpPr>
          <p:nvPr userDrawn="1"/>
        </p:nvSpPr>
        <p:spPr>
          <a:xfrm>
            <a:off x="5291218" y="5548003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9474417" y="5548003"/>
            <a:ext cx="1647967" cy="28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21" name="Tytuł 1"/>
          <p:cNvSpPr>
            <a:spLocks noGrp="1"/>
          </p:cNvSpPr>
          <p:nvPr>
            <p:ph type="ctrTitle"/>
          </p:nvPr>
        </p:nvSpPr>
        <p:spPr>
          <a:xfrm>
            <a:off x="4529853" y="536729"/>
            <a:ext cx="4614147" cy="281637"/>
          </a:xfrm>
        </p:spPr>
        <p:txBody>
          <a:bodyPr anchor="t">
            <a:no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2" name="Obraz 2" descr="Bez nazwy-10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3394" r="9949"/>
          <a:stretch/>
        </p:blipFill>
        <p:spPr bwMode="auto">
          <a:xfrm>
            <a:off x="136800" y="106723"/>
            <a:ext cx="2738074" cy="14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5" y="474085"/>
            <a:ext cx="997857" cy="598715"/>
          </a:xfrm>
          <a:prstGeom prst="rect">
            <a:avLst/>
          </a:prstGeom>
        </p:spPr>
      </p:pic>
      <p:cxnSp>
        <p:nvCxnSpPr>
          <p:cNvPr id="24" name="Łącznik prosty 23"/>
          <p:cNvCxnSpPr/>
          <p:nvPr userDrawn="1"/>
        </p:nvCxnSpPr>
        <p:spPr>
          <a:xfrm>
            <a:off x="4242815" y="581982"/>
            <a:ext cx="0" cy="414247"/>
          </a:xfrm>
          <a:prstGeom prst="line">
            <a:avLst/>
          </a:prstGeom>
          <a:ln w="12700">
            <a:solidFill>
              <a:srgbClr val="003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42D-BFEB-4330-B4F3-C064C2945100}" type="datetimeFigureOut">
              <a:rPr lang="pl-PL" smtClean="0"/>
              <a:t>27.10.2025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4E4C-188F-43B4-9E25-398DACDF1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706" r:id="rId3"/>
    <p:sldLayoutId id="2147483688" r:id="rId4"/>
    <p:sldLayoutId id="2147483701" r:id="rId5"/>
    <p:sldLayoutId id="2147483702" r:id="rId6"/>
    <p:sldLayoutId id="2147483699" r:id="rId7"/>
    <p:sldLayoutId id="2147483703" r:id="rId8"/>
    <p:sldLayoutId id="2147483687" r:id="rId9"/>
    <p:sldLayoutId id="2147483700" r:id="rId10"/>
    <p:sldLayoutId id="2147483697" r:id="rId11"/>
    <p:sldLayoutId id="2147483705" r:id="rId12"/>
    <p:sldLayoutId id="2147483704" r:id="rId13"/>
    <p:sldLayoutId id="214748369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2F11EB-2741-4369-B4C8-8E08FA74BB84}"/>
              </a:ext>
            </a:extLst>
          </p:cNvPr>
          <p:cNvSpPr txBox="1"/>
          <p:nvPr/>
        </p:nvSpPr>
        <p:spPr>
          <a:xfrm>
            <a:off x="1977932" y="2031710"/>
            <a:ext cx="4592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3767"/>
                </a:solidFill>
                <a:latin typeface="SanukPro-Medium" pitchFamily="34" charset="-18"/>
              </a:rPr>
              <a:t>Nagrody Rektora </a:t>
            </a:r>
          </a:p>
          <a:p>
            <a:r>
              <a:rPr lang="pl-PL" sz="4400" dirty="0">
                <a:solidFill>
                  <a:srgbClr val="003767"/>
                </a:solidFill>
                <a:latin typeface="SanukPro-Medium" pitchFamily="34" charset="-18"/>
              </a:rPr>
              <a:t>Politechniki </a:t>
            </a:r>
          </a:p>
          <a:p>
            <a:r>
              <a:rPr lang="pl-PL" sz="4400" dirty="0">
                <a:solidFill>
                  <a:srgbClr val="003767"/>
                </a:solidFill>
                <a:latin typeface="SanukPro-Medium" pitchFamily="34" charset="-18"/>
              </a:rPr>
              <a:t>Gdańskiej</a:t>
            </a:r>
          </a:p>
          <a:p>
            <a:r>
              <a:rPr lang="pl-PL" sz="4400" dirty="0">
                <a:solidFill>
                  <a:srgbClr val="003767"/>
                </a:solidFill>
                <a:latin typeface="SanukPro-Medium" pitchFamily="34" charset="-18"/>
              </a:rPr>
              <a:t>za rok 2024</a:t>
            </a:r>
          </a:p>
        </p:txBody>
      </p:sp>
      <p:pic>
        <p:nvPicPr>
          <p:cNvPr id="9" name="Picture 3" descr="D:\przydatki\Adobe_Stock\AdobeStock_291481444.jpeg">
            <a:extLst>
              <a:ext uri="{FF2B5EF4-FFF2-40B4-BE49-F238E27FC236}">
                <a16:creationId xmlns:a16="http://schemas.microsoft.com/office/drawing/2014/main" id="{FD75170A-5984-49CF-8DBA-47292676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892" r="12383"/>
          <a:stretch>
            <a:fillRect/>
          </a:stretch>
        </p:blipFill>
        <p:spPr bwMode="auto">
          <a:xfrm>
            <a:off x="6434666" y="1443494"/>
            <a:ext cx="4233333" cy="540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58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osiągnięcia naukowe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705895-3D86-4155-89B6-3B30FE46577D}"/>
              </a:ext>
            </a:extLst>
          </p:cNvPr>
          <p:cNvSpPr txBox="1"/>
          <p:nvPr/>
        </p:nvSpPr>
        <p:spPr>
          <a:xfrm>
            <a:off x="1233215" y="2227631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 stopnia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606F2-6F81-44C8-9B66-DC5F1F9F41D6}"/>
              </a:ext>
            </a:extLst>
          </p:cNvPr>
          <p:cNvSpPr txBox="1"/>
          <p:nvPr/>
        </p:nvSpPr>
        <p:spPr>
          <a:xfrm>
            <a:off x="1233215" y="2865360"/>
            <a:ext cx="407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Robert Jankowski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Jacek Mąkinia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2114AF-08AF-4A10-A0BA-C82FC59F77B4}"/>
              </a:ext>
            </a:extLst>
          </p:cNvPr>
          <p:cNvSpPr txBox="1"/>
          <p:nvPr/>
        </p:nvSpPr>
        <p:spPr>
          <a:xfrm>
            <a:off x="6120064" y="2213486"/>
            <a:ext cx="5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III stopnia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A5199E-9841-49E1-9205-07CEC9C4B045}"/>
              </a:ext>
            </a:extLst>
          </p:cNvPr>
          <p:cNvSpPr txBox="1"/>
          <p:nvPr/>
        </p:nvSpPr>
        <p:spPr>
          <a:xfrm>
            <a:off x="6120064" y="2871406"/>
            <a:ext cx="54913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Magdalena Rucka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Michał Szydłowski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Jacek Tejchman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Michał Nitka,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Dawid Ryś,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Agnieszka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Sabik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Roger Sauer,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Xianbao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Przemysław Kowal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Mohammad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Malikan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Marcin Nowak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Maksymilian Plata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Gryl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Bartosz Sobczyk </a:t>
            </a:r>
          </a:p>
        </p:txBody>
      </p:sp>
    </p:spTree>
    <p:extLst>
      <p:ext uri="{BB962C8B-B14F-4D97-AF65-F5344CB8AC3E}">
        <p14:creationId xmlns:p14="http://schemas.microsoft.com/office/powerpoint/2010/main" val="4204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osiągnięcia dydaktyczne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705895-3D86-4155-89B6-3B30FE46577D}"/>
              </a:ext>
            </a:extLst>
          </p:cNvPr>
          <p:cNvSpPr txBox="1"/>
          <p:nvPr/>
        </p:nvSpPr>
        <p:spPr>
          <a:xfrm>
            <a:off x="1233215" y="2227631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 stopnia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606F2-6F81-44C8-9B66-DC5F1F9F41D6}"/>
              </a:ext>
            </a:extLst>
          </p:cNvPr>
          <p:cNvSpPr txBox="1"/>
          <p:nvPr/>
        </p:nvSpPr>
        <p:spPr>
          <a:xfrm>
            <a:off x="1233215" y="2865360"/>
            <a:ext cx="440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Maciej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Niedostatkiewicz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Erwin Wojtczak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2114AF-08AF-4A10-A0BA-C82FC59F77B4}"/>
              </a:ext>
            </a:extLst>
          </p:cNvPr>
          <p:cNvSpPr txBox="1"/>
          <p:nvPr/>
        </p:nvSpPr>
        <p:spPr>
          <a:xfrm>
            <a:off x="6120064" y="2213486"/>
            <a:ext cx="5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III stopnia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A5199E-9841-49E1-9205-07CEC9C4B045}"/>
              </a:ext>
            </a:extLst>
          </p:cNvPr>
          <p:cNvSpPr txBox="1"/>
          <p:nvPr/>
        </p:nvSpPr>
        <p:spPr>
          <a:xfrm>
            <a:off x="6120064" y="2862939"/>
            <a:ext cx="5491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Katarzyna Weinerowska-Bords, prof. PG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Marek Skowronek,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Marcin Szczepański</a:t>
            </a:r>
          </a:p>
        </p:txBody>
      </p:sp>
    </p:spTree>
    <p:extLst>
      <p:ext uri="{BB962C8B-B14F-4D97-AF65-F5344CB8AC3E}">
        <p14:creationId xmlns:p14="http://schemas.microsoft.com/office/powerpoint/2010/main" val="125924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osiągnięcia dydaktyczne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A2114AF-08AF-4A10-A0BA-C82FC59F77B4}"/>
              </a:ext>
            </a:extLst>
          </p:cNvPr>
          <p:cNvSpPr txBox="1"/>
          <p:nvPr/>
        </p:nvSpPr>
        <p:spPr>
          <a:xfrm>
            <a:off x="982007" y="2239371"/>
            <a:ext cx="5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zespołowe II stopnia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A5199E-9841-49E1-9205-07CEC9C4B045}"/>
              </a:ext>
            </a:extLst>
          </p:cNvPr>
          <p:cNvSpPr txBox="1"/>
          <p:nvPr/>
        </p:nvSpPr>
        <p:spPr>
          <a:xfrm>
            <a:off x="982007" y="2862940"/>
            <a:ext cx="5491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Beata Jaworska-Szulc,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Małgorzata Pruszkowska-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Caceres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Maria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Przewłócka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docent PG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Karol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Daliga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Karolina Makowska-Jarosik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Tadeusz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Widerski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4D87CCD-7215-40E5-9B91-F9FCF16ACE1C}"/>
              </a:ext>
            </a:extLst>
          </p:cNvPr>
          <p:cNvSpPr txBox="1"/>
          <p:nvPr/>
        </p:nvSpPr>
        <p:spPr>
          <a:xfrm>
            <a:off x="6965149" y="2239371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zespołowe III stopnia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750FDA-85EC-4B18-A627-893604C3B4E5}"/>
              </a:ext>
            </a:extLst>
          </p:cNvPr>
          <p:cNvSpPr txBox="1"/>
          <p:nvPr/>
        </p:nvSpPr>
        <p:spPr>
          <a:xfrm>
            <a:off x="6959600" y="2746826"/>
            <a:ext cx="4487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Magdalena Gajewska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Aneta Łuczkiewicz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Michał Szydłowski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Jacek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Oskarbski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Rafał Ossowski, prof. PG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arch. Dominika Wróblewska,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Roksana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arch. Romanika Okraszewska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Michał Urbaniak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Anna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Sobieraj-Żłobińska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3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działalność badawczo-rozwojową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523170-28DE-47F7-A447-C443992E961C}"/>
              </a:ext>
            </a:extLst>
          </p:cNvPr>
          <p:cNvSpPr txBox="1"/>
          <p:nvPr/>
        </p:nvSpPr>
        <p:spPr>
          <a:xfrm>
            <a:off x="1268664" y="2306263"/>
            <a:ext cx="5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 stopnia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D41EF6-97D4-4CC0-8148-21B0E0EACFF6}"/>
              </a:ext>
            </a:extLst>
          </p:cNvPr>
          <p:cNvSpPr txBox="1"/>
          <p:nvPr/>
        </p:nvSpPr>
        <p:spPr>
          <a:xfrm>
            <a:off x="1268664" y="2967335"/>
            <a:ext cx="55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Grzegorz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Boczkaj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Joanna Żukowska, prof. PG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0C27B7-6792-494D-95A6-9FE94A6DCAEF}"/>
              </a:ext>
            </a:extLst>
          </p:cNvPr>
          <p:cNvSpPr txBox="1"/>
          <p:nvPr/>
        </p:nvSpPr>
        <p:spPr>
          <a:xfrm>
            <a:off x="7199316" y="2306263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III stopnia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8464496-7901-49A4-8C4C-60158BB3461B}"/>
              </a:ext>
            </a:extLst>
          </p:cNvPr>
          <p:cNvSpPr txBox="1"/>
          <p:nvPr/>
        </p:nvSpPr>
        <p:spPr>
          <a:xfrm>
            <a:off x="7199316" y="2875002"/>
            <a:ext cx="4405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Jacek Mąkinia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 hab. inż. Magdalena Rucka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Sylwia Fudala-Książek,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Ewelina Korol,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Mikołaj Miśkiewicz,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Łukasz Smakosz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Dominika Sobotka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Witold Tisler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Karol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Winkelman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4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osiągnięcia organizacyjne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705895-3D86-4155-89B6-3B30FE46577D}"/>
              </a:ext>
            </a:extLst>
          </p:cNvPr>
          <p:cNvSpPr txBox="1"/>
          <p:nvPr/>
        </p:nvSpPr>
        <p:spPr>
          <a:xfrm>
            <a:off x="1233215" y="2227631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indywidualne II stopnia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1606F2-6F81-44C8-9B66-DC5F1F9F41D6}"/>
              </a:ext>
            </a:extLst>
          </p:cNvPr>
          <p:cNvSpPr txBox="1"/>
          <p:nvPr/>
        </p:nvSpPr>
        <p:spPr>
          <a:xfrm>
            <a:off x="1233215" y="2865360"/>
            <a:ext cx="440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hab.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inż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Robert Jankowski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Marcin Szczepański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4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91B69-3402-4AF8-90CD-9B563C7E2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17" y="1485210"/>
            <a:ext cx="5585883" cy="40671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JM Rektora za osiągnięcia organizacyjne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DBB002-C963-4B85-BCE4-C39D960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2" y="612011"/>
            <a:ext cx="743982" cy="2741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4255F7E-D2EC-43A9-B853-4A0EFC47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30" y="481128"/>
            <a:ext cx="1963271" cy="53596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705895-3D86-4155-89B6-3B30FE46577D}"/>
              </a:ext>
            </a:extLst>
          </p:cNvPr>
          <p:cNvSpPr txBox="1"/>
          <p:nvPr/>
        </p:nvSpPr>
        <p:spPr>
          <a:xfrm>
            <a:off x="1233215" y="2227631"/>
            <a:ext cx="44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zespołowe II stopnia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72457E-C779-47B0-8FFC-83E59FC5AE33}"/>
              </a:ext>
            </a:extLst>
          </p:cNvPr>
          <p:cNvSpPr txBox="1"/>
          <p:nvPr/>
        </p:nvSpPr>
        <p:spPr>
          <a:xfrm>
            <a:off x="6186108" y="2782669"/>
            <a:ext cx="541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Karol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Daliga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Daria Filipiak-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Kowszyk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Adam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Inglot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Anna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Sobieraj-Żłobińska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Tadeusz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Widerski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D9A9B8-012A-455D-A80D-82B4BC79CE0E}"/>
              </a:ext>
            </a:extLst>
          </p:cNvPr>
          <p:cNvSpPr txBox="1"/>
          <p:nvPr/>
        </p:nvSpPr>
        <p:spPr>
          <a:xfrm>
            <a:off x="6120064" y="2237058"/>
            <a:ext cx="538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Nagrody zespołowe III stopnia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990347-B1C0-4797-83B6-7AA5B580B535}"/>
              </a:ext>
            </a:extLst>
          </p:cNvPr>
          <p:cNvSpPr txBox="1"/>
          <p:nvPr/>
        </p:nvSpPr>
        <p:spPr>
          <a:xfrm>
            <a:off x="1233215" y="2782669"/>
            <a:ext cx="440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Roksana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Licow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321A55B-E8E9-42F5-9728-8833A32A70FB}"/>
              </a:ext>
            </a:extLst>
          </p:cNvPr>
          <p:cNvSpPr txBox="1"/>
          <p:nvPr/>
        </p:nvSpPr>
        <p:spPr>
          <a:xfrm>
            <a:off x="6186107" y="4713274"/>
            <a:ext cx="5099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Beata Jaworska-Szulc, prof. PG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Tomasz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Kolerski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hab. inż. Katarzyna Weinerowska-Bords, prof. PG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Wojciech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Artichowicz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Patrycja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Mikos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-Studnicka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inż. Krzysztof Szarf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4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6509"/>
      </p:ext>
    </p:extLst>
  </p:cSld>
  <p:clrMapOvr>
    <a:masterClrMapping/>
  </p:clrMapOvr>
</p:sld>
</file>

<file path=ppt/theme/theme1.xml><?xml version="1.0" encoding="utf-8"?>
<a:theme xmlns:a="http://schemas.openxmlformats.org/drawingml/2006/main" name="PG">
  <a:themeElements>
    <a:clrScheme name="PG">
      <a:dk1>
        <a:srgbClr val="003767"/>
      </a:dk1>
      <a:lt1>
        <a:sysClr val="window" lastClr="FFFFFF"/>
      </a:lt1>
      <a:dk2>
        <a:srgbClr val="44546A"/>
      </a:dk2>
      <a:lt2>
        <a:srgbClr val="E7E6E6"/>
      </a:lt2>
      <a:accent1>
        <a:srgbClr val="E31B23"/>
      </a:accent1>
      <a:accent2>
        <a:srgbClr val="003767"/>
      </a:accent2>
      <a:accent3>
        <a:srgbClr val="B9DEFF"/>
      </a:accent3>
      <a:accent4>
        <a:srgbClr val="73757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SanukPro-Medium"/>
        <a:ea typeface=""/>
        <a:cs typeface=""/>
      </a:majorFont>
      <a:minorFont>
        <a:latin typeface="SanukPro-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D0BDE39D-86B0-4351-98C7-2F0027CEB9D1}" vid="{8DEA3497-1FC6-4C77-8314-304DE8BC651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</Template>
  <TotalTime>1871</TotalTime>
  <Words>572</Words>
  <Application>Microsoft Office PowerPoint</Application>
  <PresentationFormat>Panoramiczny</PresentationFormat>
  <Paragraphs>89</Paragraphs>
  <Slides>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SanukPro-Light</vt:lpstr>
      <vt:lpstr>SanukPro-Medium</vt:lpstr>
      <vt:lpstr>Wingdings</vt:lpstr>
      <vt:lpstr>PG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Adrianna Matysek</cp:lastModifiedBy>
  <cp:revision>177</cp:revision>
  <dcterms:created xsi:type="dcterms:W3CDTF">2017-05-26T10:51:07Z</dcterms:created>
  <dcterms:modified xsi:type="dcterms:W3CDTF">2025-10-27T09:16:23Z</dcterms:modified>
</cp:coreProperties>
</file>