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268" r:id="rId3"/>
    <p:sldId id="269" r:id="rId4"/>
    <p:sldId id="270" r:id="rId5"/>
    <p:sldId id="271" r:id="rId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8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890F-13C9-424F-9282-C98608AB3D6C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0D243-0BC9-48E3-B00C-C402A942D5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232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12CA8-E129-45C3-BC37-8F23F94E9FEE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11FCA-B8E7-4731-B9A9-50C6C395B9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55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1FCA-B8E7-4731-B9A9-50C6C395B9F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29C127F-4820-4880-B75C-262AE9644C82}"/>
              </a:ext>
            </a:extLst>
          </p:cNvPr>
          <p:cNvSpPr txBox="1"/>
          <p:nvPr userDrawn="1"/>
        </p:nvSpPr>
        <p:spPr>
          <a:xfrm>
            <a:off x="179512" y="468725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/>
                </a:solidFill>
              </a:rPr>
              <a:t>International Conference on IMPLANTS, May 27-30, Sopot, Poland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BD00C38-76AD-4E77-8247-18AE554E0BEA}"/>
              </a:ext>
            </a:extLst>
          </p:cNvPr>
          <p:cNvSpPr txBox="1"/>
          <p:nvPr userDrawn="1"/>
        </p:nvSpPr>
        <p:spPr>
          <a:xfrm>
            <a:off x="179512" y="468725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/>
                </a:solidFill>
              </a:rPr>
              <a:t>International Conference on IMPLANTS, May 27-30, Sopot, Poland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9E5C112-87EA-4F10-BBA2-EBBAB73C214E}"/>
              </a:ext>
            </a:extLst>
          </p:cNvPr>
          <p:cNvSpPr txBox="1"/>
          <p:nvPr userDrawn="1"/>
        </p:nvSpPr>
        <p:spPr>
          <a:xfrm>
            <a:off x="179512" y="468725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/>
                </a:solidFill>
              </a:rPr>
              <a:t>International Conference on IMPLANTS, May 27-30, Sopot, Poland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024D103-72CA-405F-90A1-4FA4B9A5D4E4}"/>
              </a:ext>
            </a:extLst>
          </p:cNvPr>
          <p:cNvSpPr txBox="1"/>
          <p:nvPr userDrawn="1"/>
        </p:nvSpPr>
        <p:spPr>
          <a:xfrm>
            <a:off x="179512" y="468725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/>
                </a:solidFill>
              </a:rPr>
              <a:t>International Conference on IMPLANTS, May 27-30, Sopot, Poland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EB85228-BA22-4766-B4EB-CE9E879C3F10}"/>
              </a:ext>
            </a:extLst>
          </p:cNvPr>
          <p:cNvSpPr txBox="1"/>
          <p:nvPr userDrawn="1"/>
        </p:nvSpPr>
        <p:spPr>
          <a:xfrm>
            <a:off x="179512" y="468725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/>
                </a:solidFill>
              </a:rPr>
              <a:t>International Conference on IMPLANTS, May 27-30, Sopot, Poland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B73079A-D769-47ED-9F37-D290A796CAE9}"/>
              </a:ext>
            </a:extLst>
          </p:cNvPr>
          <p:cNvSpPr txBox="1"/>
          <p:nvPr userDrawn="1"/>
        </p:nvSpPr>
        <p:spPr>
          <a:xfrm>
            <a:off x="179512" y="468725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/>
                </a:solidFill>
              </a:rPr>
              <a:t>International Conference on IMPLANTS, May 27-30, Sopot, Poland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D125B57-0DF1-434C-AB58-3CA63BEF6132}"/>
              </a:ext>
            </a:extLst>
          </p:cNvPr>
          <p:cNvSpPr txBox="1"/>
          <p:nvPr userDrawn="1"/>
        </p:nvSpPr>
        <p:spPr>
          <a:xfrm>
            <a:off x="179512" y="468725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/>
                </a:solidFill>
              </a:rPr>
              <a:t>International Conference on IMPLANTS, May 27-30, Sopot, Poland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2E02447-8245-4F8B-9172-8B274062E310}"/>
              </a:ext>
            </a:extLst>
          </p:cNvPr>
          <p:cNvSpPr txBox="1"/>
          <p:nvPr userDrawn="1"/>
        </p:nvSpPr>
        <p:spPr>
          <a:xfrm>
            <a:off x="179512" y="468725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/>
                </a:solidFill>
              </a:rPr>
              <a:t>International Conference on IMPLANTS, May 27-30, Sopot, Poland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6656126-8277-4798-AE55-23E4EAC34660}"/>
              </a:ext>
            </a:extLst>
          </p:cNvPr>
          <p:cNvSpPr txBox="1"/>
          <p:nvPr userDrawn="1"/>
        </p:nvSpPr>
        <p:spPr>
          <a:xfrm>
            <a:off x="179512" y="468725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/>
                </a:solidFill>
              </a:rPr>
              <a:t>International Conference on IMPLANTS, May 27-30, Sopot, Poland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182E14C6-F639-428E-9821-E50D2D61EA44}"/>
              </a:ext>
            </a:extLst>
          </p:cNvPr>
          <p:cNvGrpSpPr/>
          <p:nvPr userDrawn="1"/>
        </p:nvGrpSpPr>
        <p:grpSpPr>
          <a:xfrm>
            <a:off x="0" y="1861"/>
            <a:ext cx="9144000" cy="1633785"/>
            <a:chOff x="0" y="1861"/>
            <a:chExt cx="9144000" cy="1633785"/>
          </a:xfrm>
        </p:grpSpPr>
        <p:pic>
          <p:nvPicPr>
            <p:cNvPr id="8" name="Picture 4" descr="https://cdn.files.pg.edu.pl/wimio/Implanty/IMPLANTS%202025/IMPLANTS_2025_poster_1000.png">
              <a:extLst>
                <a:ext uri="{FF2B5EF4-FFF2-40B4-BE49-F238E27FC236}">
                  <a16:creationId xmlns:a16="http://schemas.microsoft.com/office/drawing/2014/main" id="{8DFE6DF8-99FE-42E2-A9DE-3EF78FBD28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26"/>
            <a:stretch/>
          </p:blipFill>
          <p:spPr bwMode="auto">
            <a:xfrm>
              <a:off x="0" y="1861"/>
              <a:ext cx="9144000" cy="1633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cdn.files.pg.edu.pl/wimio/Implanty/IMPLANTS%202025/IMPLANTS_2025_poster_1000.png">
              <a:extLst>
                <a:ext uri="{FF2B5EF4-FFF2-40B4-BE49-F238E27FC236}">
                  <a16:creationId xmlns:a16="http://schemas.microsoft.com/office/drawing/2014/main" id="{6C23BCFA-5886-43FF-9ADB-6E37CF304D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23955" y="267494"/>
              <a:ext cx="4057650" cy="1152128"/>
            </a:xfrm>
            <a:prstGeom prst="rect">
              <a:avLst/>
            </a:prstGeom>
            <a:noFill/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2" name="Picture 10" descr="https://cdn.files.pg.edu.pl/wimio/Implanty/IMPLANTS%202025/IMPLANTS_2025_poster_1000.png">
            <a:extLst>
              <a:ext uri="{FF2B5EF4-FFF2-40B4-BE49-F238E27FC236}">
                <a16:creationId xmlns:a16="http://schemas.microsoft.com/office/drawing/2014/main" id="{EDCF6DF3-0645-4206-B98C-31459F030B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8" b="13265"/>
          <a:stretch/>
        </p:blipFill>
        <p:spPr bwMode="auto">
          <a:xfrm>
            <a:off x="0" y="4135388"/>
            <a:ext cx="914400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2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18593AB-B820-4671-9752-E827485B9C76}"/>
              </a:ext>
            </a:extLst>
          </p:cNvPr>
          <p:cNvSpPr txBox="1"/>
          <p:nvPr userDrawn="1"/>
        </p:nvSpPr>
        <p:spPr>
          <a:xfrm>
            <a:off x="179512" y="468725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/>
                </a:solidFill>
              </a:rPr>
              <a:t>International Conference on IMPLANTS, May 27-30, Sopot, Poland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9512" y="4094951"/>
            <a:ext cx="20162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dirty="0"/>
          </a:p>
          <a:p>
            <a:pPr algn="ctr"/>
            <a:r>
              <a:rPr lang="pl-PL" dirty="0" err="1"/>
              <a:t>Institution</a:t>
            </a:r>
            <a:r>
              <a:rPr lang="pl-PL" dirty="0"/>
              <a:t> logo</a:t>
            </a:r>
          </a:p>
          <a:p>
            <a:pPr algn="ctr"/>
            <a:endParaRPr lang="pl-PL" dirty="0"/>
          </a:p>
        </p:txBody>
      </p:sp>
      <p:grpSp>
        <p:nvGrpSpPr>
          <p:cNvPr id="12" name="Grupa 11"/>
          <p:cNvGrpSpPr/>
          <p:nvPr/>
        </p:nvGrpSpPr>
        <p:grpSpPr>
          <a:xfrm>
            <a:off x="2843808" y="3867894"/>
            <a:ext cx="3816424" cy="873388"/>
            <a:chOff x="5292080" y="3867894"/>
            <a:chExt cx="2664296" cy="873388"/>
          </a:xfrm>
        </p:grpSpPr>
        <p:sp>
          <p:nvSpPr>
            <p:cNvPr id="8" name="pole tekstowe 7"/>
            <p:cNvSpPr txBox="1"/>
            <p:nvPr/>
          </p:nvSpPr>
          <p:spPr>
            <a:xfrm>
              <a:off x="5292080" y="3867894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800" i="1" dirty="0" err="1">
                  <a:solidFill>
                    <a:schemeClr val="tx2"/>
                  </a:solidFill>
                </a:rPr>
                <a:t>Presenter</a:t>
              </a:r>
              <a:r>
                <a:rPr lang="pl-PL" sz="2800" i="1" dirty="0">
                  <a:solidFill>
                    <a:schemeClr val="tx2"/>
                  </a:solidFill>
                </a:rPr>
                <a:t>(s) </a:t>
              </a:r>
              <a:r>
                <a:rPr lang="pl-PL" sz="2800" i="1" dirty="0" err="1">
                  <a:solidFill>
                    <a:schemeClr val="tx2"/>
                  </a:solidFill>
                </a:rPr>
                <a:t>names</a:t>
              </a:r>
              <a:endParaRPr lang="pl-PL" sz="2800" i="1" dirty="0">
                <a:solidFill>
                  <a:schemeClr val="tx2"/>
                </a:solidFill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5292080" y="4371950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err="1">
                  <a:solidFill>
                    <a:schemeClr val="tx2"/>
                  </a:solidFill>
                </a:rPr>
                <a:t>Affiliation</a:t>
              </a:r>
              <a:endParaRPr lang="pl-PL" dirty="0">
                <a:solidFill>
                  <a:schemeClr val="tx2"/>
                </a:solidFill>
              </a:endParaRPr>
            </a:p>
          </p:txBody>
        </p:sp>
      </p:grpSp>
      <p:sp>
        <p:nvSpPr>
          <p:cNvPr id="14" name="Tytuł 3"/>
          <p:cNvSpPr txBox="1">
            <a:spLocks/>
          </p:cNvSpPr>
          <p:nvPr/>
        </p:nvSpPr>
        <p:spPr>
          <a:xfrm>
            <a:off x="287524" y="2445284"/>
            <a:ext cx="8568952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PRESENTATION TITLE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67E-8793-4D2E-88BC-CA3C3B5C3D1C}" type="slidenum">
              <a:rPr lang="pl-PL" smtClean="0"/>
              <a:pPr/>
              <a:t>1</a:t>
            </a:fld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54D1F58B-D89C-4816-9779-0D2FB1775439}"/>
              </a:ext>
            </a:extLst>
          </p:cNvPr>
          <p:cNvGrpSpPr/>
          <p:nvPr/>
        </p:nvGrpSpPr>
        <p:grpSpPr>
          <a:xfrm>
            <a:off x="0" y="1861"/>
            <a:ext cx="9144000" cy="2167590"/>
            <a:chOff x="0" y="1861"/>
            <a:chExt cx="9144000" cy="2167590"/>
          </a:xfrm>
        </p:grpSpPr>
        <p:pic>
          <p:nvPicPr>
            <p:cNvPr id="1028" name="Picture 4" descr="https://cdn.files.pg.edu.pl/wimio/Implanty/IMPLANTS%202025/IMPLANTS_2025_poster_1000.png">
              <a:extLst>
                <a:ext uri="{FF2B5EF4-FFF2-40B4-BE49-F238E27FC236}">
                  <a16:creationId xmlns:a16="http://schemas.microsoft.com/office/drawing/2014/main" id="{65DE47EF-2227-40C6-BE44-A6F46C12A7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861"/>
              <a:ext cx="9144000" cy="2167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cdn.files.pg.edu.pl/wimio/Implanty/IMPLANTS%202025/IMPLANTS_2025_poster_1000.png">
              <a:extLst>
                <a:ext uri="{FF2B5EF4-FFF2-40B4-BE49-F238E27FC236}">
                  <a16:creationId xmlns:a16="http://schemas.microsoft.com/office/drawing/2014/main" id="{97EFB4B0-FE4A-45E3-8110-78BFA79055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23955" y="267494"/>
              <a:ext cx="4057650" cy="1152128"/>
            </a:xfrm>
            <a:prstGeom prst="rect">
              <a:avLst/>
            </a:prstGeom>
            <a:noFill/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223644-6EFF-43B2-954B-8D284E43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0CAB24-47B7-4793-99A4-4C8013DCC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6C8C32-0CCC-49A8-8B68-9689B16E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67E-8793-4D2E-88BC-CA3C3B5C3D1C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3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B791E2-1E10-4129-9010-263B4B82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099A16-686D-4AF4-B431-F49886B2EB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BA50D6-3DBE-4714-88CC-1A633173FA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0D61AE8-A1A6-415C-819F-0DADB251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67E-8793-4D2E-88BC-CA3C3B5C3D1C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65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557E02-3B56-45E8-BBC8-0A08A3C1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A882853-46E6-424C-83B5-3117BE72129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CE7B2C3-BFED-4835-A9AD-3BB1F7263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FBE2702-8EE0-4805-A482-E9EDBD03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67E-8793-4D2E-88BC-CA3C3B5C3D1C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86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8CAD782-2656-4100-B4AC-0441421572BC}"/>
              </a:ext>
            </a:extLst>
          </p:cNvPr>
          <p:cNvSpPr txBox="1"/>
          <p:nvPr/>
        </p:nvSpPr>
        <p:spPr>
          <a:xfrm>
            <a:off x="-15984" y="23557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err="1">
                <a:solidFill>
                  <a:schemeClr val="tx2"/>
                </a:solidFill>
              </a:rPr>
              <a:t>Presenter</a:t>
            </a:r>
            <a:r>
              <a:rPr lang="pl-PL" sz="3600" b="1" dirty="0">
                <a:solidFill>
                  <a:schemeClr val="tx2"/>
                </a:solidFill>
              </a:rPr>
              <a:t>(s) </a:t>
            </a:r>
            <a:r>
              <a:rPr lang="pl-PL" sz="3600" b="1" dirty="0" err="1">
                <a:solidFill>
                  <a:schemeClr val="tx2"/>
                </a:solidFill>
              </a:rPr>
              <a:t>names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2533034-EC0D-4699-A9CD-A93D78F322F5}"/>
              </a:ext>
            </a:extLst>
          </p:cNvPr>
          <p:cNvSpPr txBox="1"/>
          <p:nvPr/>
        </p:nvSpPr>
        <p:spPr>
          <a:xfrm>
            <a:off x="0" y="31478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>
                <a:solidFill>
                  <a:schemeClr val="tx2"/>
                </a:solidFill>
              </a:rPr>
              <a:t>contact</a:t>
            </a:r>
            <a:r>
              <a:rPr lang="pl-PL" sz="2800" b="1" dirty="0">
                <a:solidFill>
                  <a:schemeClr val="tx2"/>
                </a:solidFill>
              </a:rPr>
              <a:t> email </a:t>
            </a:r>
            <a:r>
              <a:rPr lang="pl-PL" sz="2800" b="1" dirty="0" err="1">
                <a:solidFill>
                  <a:schemeClr val="tx2"/>
                </a:solidFill>
              </a:rPr>
              <a:t>address</a:t>
            </a:r>
            <a:endParaRPr lang="pl-PL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71680"/>
      </p:ext>
    </p:extLst>
  </p:cSld>
  <p:clrMapOvr>
    <a:masterClrMapping/>
  </p:clrMapOvr>
</p:sld>
</file>

<file path=ppt/theme/theme1.xml><?xml version="1.0" encoding="utf-8"?>
<a:theme xmlns:a="http://schemas.openxmlformats.org/drawingml/2006/main" name="IMPLANTY_2019">
  <a:themeElements>
    <a:clrScheme name="IMPLANTY 2019">
      <a:dk1>
        <a:sysClr val="windowText" lastClr="000000"/>
      </a:dk1>
      <a:lt1>
        <a:sysClr val="window" lastClr="FFFFFF"/>
      </a:lt1>
      <a:dk2>
        <a:srgbClr val="045280"/>
      </a:dk2>
      <a:lt2>
        <a:srgbClr val="D8D8D8"/>
      </a:lt2>
      <a:accent1>
        <a:srgbClr val="1E87C0"/>
      </a:accent1>
      <a:accent2>
        <a:srgbClr val="CC0000"/>
      </a:accent2>
      <a:accent3>
        <a:srgbClr val="00B050"/>
      </a:accent3>
      <a:accent4>
        <a:srgbClr val="8064A2"/>
      </a:accent4>
      <a:accent5>
        <a:srgbClr val="00EABD"/>
      </a:accent5>
      <a:accent6>
        <a:srgbClr val="FFFF66"/>
      </a:accent6>
      <a:hlink>
        <a:srgbClr val="43B0F1"/>
      </a:hlink>
      <a:folHlink>
        <a:srgbClr val="CC66FF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23</Words>
  <Application>Microsoft Office PowerPoint</Application>
  <PresentationFormat>Pokaz na ekranie (16:9)</PresentationFormat>
  <Paragraphs>12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IMPLANTY_2019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Ewa</dc:creator>
  <cp:lastModifiedBy>Ewa</cp:lastModifiedBy>
  <cp:revision>28</cp:revision>
  <dcterms:created xsi:type="dcterms:W3CDTF">2019-06-12T12:11:00Z</dcterms:created>
  <dcterms:modified xsi:type="dcterms:W3CDTF">2025-04-29T10:14:13Z</dcterms:modified>
</cp:coreProperties>
</file>