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5452388" cy="359997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58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>
        <p:scale>
          <a:sx n="50" d="100"/>
          <a:sy n="50" d="100"/>
        </p:scale>
        <p:origin x="3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8929" y="5891626"/>
            <a:ext cx="21634530" cy="12533242"/>
          </a:xfrm>
        </p:spPr>
        <p:txBody>
          <a:bodyPr anchor="b"/>
          <a:lstStyle>
            <a:lvl1pPr algn="ctr">
              <a:defRPr sz="1670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1549" y="18908198"/>
            <a:ext cx="19089291" cy="8691601"/>
          </a:xfrm>
        </p:spPr>
        <p:txBody>
          <a:bodyPr/>
          <a:lstStyle>
            <a:lvl1pPr marL="0" indent="0" algn="ctr">
              <a:buNone/>
              <a:defRPr sz="6680"/>
            </a:lvl1pPr>
            <a:lvl2pPr marL="1272616" indent="0" algn="ctr">
              <a:buNone/>
              <a:defRPr sz="5567"/>
            </a:lvl2pPr>
            <a:lvl3pPr marL="2545232" indent="0" algn="ctr">
              <a:buNone/>
              <a:defRPr sz="5010"/>
            </a:lvl3pPr>
            <a:lvl4pPr marL="3817849" indent="0" algn="ctr">
              <a:buNone/>
              <a:defRPr sz="4454"/>
            </a:lvl4pPr>
            <a:lvl5pPr marL="5090465" indent="0" algn="ctr">
              <a:buNone/>
              <a:defRPr sz="4454"/>
            </a:lvl5pPr>
            <a:lvl6pPr marL="6363081" indent="0" algn="ctr">
              <a:buNone/>
              <a:defRPr sz="4454"/>
            </a:lvl6pPr>
            <a:lvl7pPr marL="7635697" indent="0" algn="ctr">
              <a:buNone/>
              <a:defRPr sz="4454"/>
            </a:lvl7pPr>
            <a:lvl8pPr marL="8908313" indent="0" algn="ctr">
              <a:buNone/>
              <a:defRPr sz="4454"/>
            </a:lvl8pPr>
            <a:lvl9pPr marL="10180930" indent="0" algn="ctr">
              <a:buNone/>
              <a:defRPr sz="445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00D4F-2E6E-47FC-BAFE-CE20680A632A}" type="datetimeFigureOut">
              <a:rPr lang="pl-PL" smtClean="0"/>
              <a:t>09.03.2026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8432-85C1-42A3-ACC8-464FFCCB2F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3158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00D4F-2E6E-47FC-BAFE-CE20680A632A}" type="datetimeFigureOut">
              <a:rPr lang="pl-PL" smtClean="0"/>
              <a:t>09.03.2026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8432-85C1-42A3-ACC8-464FFCCB2F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5007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214367" y="1916653"/>
            <a:ext cx="5488171" cy="3050811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49853" y="1916653"/>
            <a:ext cx="16146359" cy="30508114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00D4F-2E6E-47FC-BAFE-CE20680A632A}" type="datetimeFigureOut">
              <a:rPr lang="pl-PL" smtClean="0"/>
              <a:t>09.03.2026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8432-85C1-42A3-ACC8-464FFCCB2F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4368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00D4F-2E6E-47FC-BAFE-CE20680A632A}" type="datetimeFigureOut">
              <a:rPr lang="pl-PL" smtClean="0"/>
              <a:t>09.03.2026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8432-85C1-42A3-ACC8-464FFCCB2F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9938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596" y="8974945"/>
            <a:ext cx="21952685" cy="14974888"/>
          </a:xfrm>
        </p:spPr>
        <p:txBody>
          <a:bodyPr anchor="b"/>
          <a:lstStyle>
            <a:lvl1pPr>
              <a:defRPr sz="1670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596" y="24091502"/>
            <a:ext cx="21952685" cy="7874940"/>
          </a:xfrm>
        </p:spPr>
        <p:txBody>
          <a:bodyPr/>
          <a:lstStyle>
            <a:lvl1pPr marL="0" indent="0">
              <a:buNone/>
              <a:defRPr sz="6680">
                <a:solidFill>
                  <a:schemeClr val="tx1"/>
                </a:solidFill>
              </a:defRPr>
            </a:lvl1pPr>
            <a:lvl2pPr marL="1272616" indent="0">
              <a:buNone/>
              <a:defRPr sz="5567">
                <a:solidFill>
                  <a:schemeClr val="tx1">
                    <a:tint val="75000"/>
                  </a:schemeClr>
                </a:solidFill>
              </a:defRPr>
            </a:lvl2pPr>
            <a:lvl3pPr marL="2545232" indent="0">
              <a:buNone/>
              <a:defRPr sz="5010">
                <a:solidFill>
                  <a:schemeClr val="tx1">
                    <a:tint val="75000"/>
                  </a:schemeClr>
                </a:solidFill>
              </a:defRPr>
            </a:lvl3pPr>
            <a:lvl4pPr marL="3817849" indent="0">
              <a:buNone/>
              <a:defRPr sz="4454">
                <a:solidFill>
                  <a:schemeClr val="tx1">
                    <a:tint val="75000"/>
                  </a:schemeClr>
                </a:solidFill>
              </a:defRPr>
            </a:lvl4pPr>
            <a:lvl5pPr marL="5090465" indent="0">
              <a:buNone/>
              <a:defRPr sz="4454">
                <a:solidFill>
                  <a:schemeClr val="tx1">
                    <a:tint val="75000"/>
                  </a:schemeClr>
                </a:solidFill>
              </a:defRPr>
            </a:lvl5pPr>
            <a:lvl6pPr marL="6363081" indent="0">
              <a:buNone/>
              <a:defRPr sz="4454">
                <a:solidFill>
                  <a:schemeClr val="tx1">
                    <a:tint val="75000"/>
                  </a:schemeClr>
                </a:solidFill>
              </a:defRPr>
            </a:lvl6pPr>
            <a:lvl7pPr marL="7635697" indent="0">
              <a:buNone/>
              <a:defRPr sz="4454">
                <a:solidFill>
                  <a:schemeClr val="tx1">
                    <a:tint val="75000"/>
                  </a:schemeClr>
                </a:solidFill>
              </a:defRPr>
            </a:lvl7pPr>
            <a:lvl8pPr marL="8908313" indent="0">
              <a:buNone/>
              <a:defRPr sz="4454">
                <a:solidFill>
                  <a:schemeClr val="tx1">
                    <a:tint val="75000"/>
                  </a:schemeClr>
                </a:solidFill>
              </a:defRPr>
            </a:lvl8pPr>
            <a:lvl9pPr marL="10180930" indent="0">
              <a:buNone/>
              <a:defRPr sz="44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00D4F-2E6E-47FC-BAFE-CE20680A632A}" type="datetimeFigureOut">
              <a:rPr lang="pl-PL" smtClean="0"/>
              <a:t>09.03.2026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8432-85C1-42A3-ACC8-464FFCCB2F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4834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49852" y="9583264"/>
            <a:ext cx="10817265" cy="2284150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85271" y="9583264"/>
            <a:ext cx="10817265" cy="2284150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00D4F-2E6E-47FC-BAFE-CE20680A632A}" type="datetimeFigureOut">
              <a:rPr lang="pl-PL" smtClean="0"/>
              <a:t>09.03.2026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8432-85C1-42A3-ACC8-464FFCCB2F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9505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3167" y="1916661"/>
            <a:ext cx="21952685" cy="695828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3170" y="8824938"/>
            <a:ext cx="10767551" cy="4324966"/>
          </a:xfrm>
        </p:spPr>
        <p:txBody>
          <a:bodyPr anchor="b"/>
          <a:lstStyle>
            <a:lvl1pPr marL="0" indent="0">
              <a:buNone/>
              <a:defRPr sz="6680" b="1"/>
            </a:lvl1pPr>
            <a:lvl2pPr marL="1272616" indent="0">
              <a:buNone/>
              <a:defRPr sz="5567" b="1"/>
            </a:lvl2pPr>
            <a:lvl3pPr marL="2545232" indent="0">
              <a:buNone/>
              <a:defRPr sz="5010" b="1"/>
            </a:lvl3pPr>
            <a:lvl4pPr marL="3817849" indent="0">
              <a:buNone/>
              <a:defRPr sz="4454" b="1"/>
            </a:lvl4pPr>
            <a:lvl5pPr marL="5090465" indent="0">
              <a:buNone/>
              <a:defRPr sz="4454" b="1"/>
            </a:lvl5pPr>
            <a:lvl6pPr marL="6363081" indent="0">
              <a:buNone/>
              <a:defRPr sz="4454" b="1"/>
            </a:lvl6pPr>
            <a:lvl7pPr marL="7635697" indent="0">
              <a:buNone/>
              <a:defRPr sz="4454" b="1"/>
            </a:lvl7pPr>
            <a:lvl8pPr marL="8908313" indent="0">
              <a:buNone/>
              <a:defRPr sz="4454" b="1"/>
            </a:lvl8pPr>
            <a:lvl9pPr marL="10180930" indent="0">
              <a:buNone/>
              <a:defRPr sz="4454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3170" y="13149904"/>
            <a:ext cx="10767551" cy="1934152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885273" y="8824938"/>
            <a:ext cx="10820580" cy="4324966"/>
          </a:xfrm>
        </p:spPr>
        <p:txBody>
          <a:bodyPr anchor="b"/>
          <a:lstStyle>
            <a:lvl1pPr marL="0" indent="0">
              <a:buNone/>
              <a:defRPr sz="6680" b="1"/>
            </a:lvl1pPr>
            <a:lvl2pPr marL="1272616" indent="0">
              <a:buNone/>
              <a:defRPr sz="5567" b="1"/>
            </a:lvl2pPr>
            <a:lvl3pPr marL="2545232" indent="0">
              <a:buNone/>
              <a:defRPr sz="5010" b="1"/>
            </a:lvl3pPr>
            <a:lvl4pPr marL="3817849" indent="0">
              <a:buNone/>
              <a:defRPr sz="4454" b="1"/>
            </a:lvl4pPr>
            <a:lvl5pPr marL="5090465" indent="0">
              <a:buNone/>
              <a:defRPr sz="4454" b="1"/>
            </a:lvl5pPr>
            <a:lvl6pPr marL="6363081" indent="0">
              <a:buNone/>
              <a:defRPr sz="4454" b="1"/>
            </a:lvl6pPr>
            <a:lvl7pPr marL="7635697" indent="0">
              <a:buNone/>
              <a:defRPr sz="4454" b="1"/>
            </a:lvl7pPr>
            <a:lvl8pPr marL="8908313" indent="0">
              <a:buNone/>
              <a:defRPr sz="4454" b="1"/>
            </a:lvl8pPr>
            <a:lvl9pPr marL="10180930" indent="0">
              <a:buNone/>
              <a:defRPr sz="4454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885273" y="13149904"/>
            <a:ext cx="10820580" cy="1934152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00D4F-2E6E-47FC-BAFE-CE20680A632A}" type="datetimeFigureOut">
              <a:rPr lang="pl-PL" smtClean="0"/>
              <a:t>09.03.2026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8432-85C1-42A3-ACC8-464FFCCB2F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9732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00D4F-2E6E-47FC-BAFE-CE20680A632A}" type="datetimeFigureOut">
              <a:rPr lang="pl-PL" smtClean="0"/>
              <a:t>09.03.2026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8432-85C1-42A3-ACC8-464FFCCB2F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758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00D4F-2E6E-47FC-BAFE-CE20680A632A}" type="datetimeFigureOut">
              <a:rPr lang="pl-PL" smtClean="0"/>
              <a:t>09.03.2026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8432-85C1-42A3-ACC8-464FFCCB2F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5839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3167" y="2399982"/>
            <a:ext cx="8209058" cy="8399939"/>
          </a:xfrm>
        </p:spPr>
        <p:txBody>
          <a:bodyPr anchor="b"/>
          <a:lstStyle>
            <a:lvl1pPr>
              <a:defRPr sz="8907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20580" y="5183304"/>
            <a:ext cx="12885271" cy="25583147"/>
          </a:xfrm>
        </p:spPr>
        <p:txBody>
          <a:bodyPr/>
          <a:lstStyle>
            <a:lvl1pPr>
              <a:defRPr sz="8907"/>
            </a:lvl1pPr>
            <a:lvl2pPr>
              <a:defRPr sz="7794"/>
            </a:lvl2pPr>
            <a:lvl3pPr>
              <a:defRPr sz="6680"/>
            </a:lvl3pPr>
            <a:lvl4pPr>
              <a:defRPr sz="5567"/>
            </a:lvl4pPr>
            <a:lvl5pPr>
              <a:defRPr sz="5567"/>
            </a:lvl5pPr>
            <a:lvl6pPr>
              <a:defRPr sz="5567"/>
            </a:lvl6pPr>
            <a:lvl7pPr>
              <a:defRPr sz="5567"/>
            </a:lvl7pPr>
            <a:lvl8pPr>
              <a:defRPr sz="5567"/>
            </a:lvl8pPr>
            <a:lvl9pPr>
              <a:defRPr sz="5567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3167" y="10799922"/>
            <a:ext cx="8209058" cy="20008190"/>
          </a:xfrm>
        </p:spPr>
        <p:txBody>
          <a:bodyPr/>
          <a:lstStyle>
            <a:lvl1pPr marL="0" indent="0">
              <a:buNone/>
              <a:defRPr sz="4454"/>
            </a:lvl1pPr>
            <a:lvl2pPr marL="1272616" indent="0">
              <a:buNone/>
              <a:defRPr sz="3897"/>
            </a:lvl2pPr>
            <a:lvl3pPr marL="2545232" indent="0">
              <a:buNone/>
              <a:defRPr sz="3340"/>
            </a:lvl3pPr>
            <a:lvl4pPr marL="3817849" indent="0">
              <a:buNone/>
              <a:defRPr sz="2784"/>
            </a:lvl4pPr>
            <a:lvl5pPr marL="5090465" indent="0">
              <a:buNone/>
              <a:defRPr sz="2784"/>
            </a:lvl5pPr>
            <a:lvl6pPr marL="6363081" indent="0">
              <a:buNone/>
              <a:defRPr sz="2784"/>
            </a:lvl6pPr>
            <a:lvl7pPr marL="7635697" indent="0">
              <a:buNone/>
              <a:defRPr sz="2784"/>
            </a:lvl7pPr>
            <a:lvl8pPr marL="8908313" indent="0">
              <a:buNone/>
              <a:defRPr sz="2784"/>
            </a:lvl8pPr>
            <a:lvl9pPr marL="10180930" indent="0">
              <a:buNone/>
              <a:defRPr sz="2784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00D4F-2E6E-47FC-BAFE-CE20680A632A}" type="datetimeFigureOut">
              <a:rPr lang="pl-PL" smtClean="0"/>
              <a:t>09.03.2026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8432-85C1-42A3-ACC8-464FFCCB2F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3169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3167" y="2399982"/>
            <a:ext cx="8209058" cy="8399939"/>
          </a:xfrm>
        </p:spPr>
        <p:txBody>
          <a:bodyPr anchor="b"/>
          <a:lstStyle>
            <a:lvl1pPr>
              <a:defRPr sz="8907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820580" y="5183304"/>
            <a:ext cx="12885271" cy="25583147"/>
          </a:xfrm>
        </p:spPr>
        <p:txBody>
          <a:bodyPr anchor="t"/>
          <a:lstStyle>
            <a:lvl1pPr marL="0" indent="0">
              <a:buNone/>
              <a:defRPr sz="8907"/>
            </a:lvl1pPr>
            <a:lvl2pPr marL="1272616" indent="0">
              <a:buNone/>
              <a:defRPr sz="7794"/>
            </a:lvl2pPr>
            <a:lvl3pPr marL="2545232" indent="0">
              <a:buNone/>
              <a:defRPr sz="6680"/>
            </a:lvl3pPr>
            <a:lvl4pPr marL="3817849" indent="0">
              <a:buNone/>
              <a:defRPr sz="5567"/>
            </a:lvl4pPr>
            <a:lvl5pPr marL="5090465" indent="0">
              <a:buNone/>
              <a:defRPr sz="5567"/>
            </a:lvl5pPr>
            <a:lvl6pPr marL="6363081" indent="0">
              <a:buNone/>
              <a:defRPr sz="5567"/>
            </a:lvl6pPr>
            <a:lvl7pPr marL="7635697" indent="0">
              <a:buNone/>
              <a:defRPr sz="5567"/>
            </a:lvl7pPr>
            <a:lvl8pPr marL="8908313" indent="0">
              <a:buNone/>
              <a:defRPr sz="5567"/>
            </a:lvl8pPr>
            <a:lvl9pPr marL="10180930" indent="0">
              <a:buNone/>
              <a:defRPr sz="5567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3167" y="10799922"/>
            <a:ext cx="8209058" cy="20008190"/>
          </a:xfrm>
        </p:spPr>
        <p:txBody>
          <a:bodyPr/>
          <a:lstStyle>
            <a:lvl1pPr marL="0" indent="0">
              <a:buNone/>
              <a:defRPr sz="4454"/>
            </a:lvl1pPr>
            <a:lvl2pPr marL="1272616" indent="0">
              <a:buNone/>
              <a:defRPr sz="3897"/>
            </a:lvl2pPr>
            <a:lvl3pPr marL="2545232" indent="0">
              <a:buNone/>
              <a:defRPr sz="3340"/>
            </a:lvl3pPr>
            <a:lvl4pPr marL="3817849" indent="0">
              <a:buNone/>
              <a:defRPr sz="2784"/>
            </a:lvl4pPr>
            <a:lvl5pPr marL="5090465" indent="0">
              <a:buNone/>
              <a:defRPr sz="2784"/>
            </a:lvl5pPr>
            <a:lvl6pPr marL="6363081" indent="0">
              <a:buNone/>
              <a:defRPr sz="2784"/>
            </a:lvl6pPr>
            <a:lvl7pPr marL="7635697" indent="0">
              <a:buNone/>
              <a:defRPr sz="2784"/>
            </a:lvl7pPr>
            <a:lvl8pPr marL="8908313" indent="0">
              <a:buNone/>
              <a:defRPr sz="2784"/>
            </a:lvl8pPr>
            <a:lvl9pPr marL="10180930" indent="0">
              <a:buNone/>
              <a:defRPr sz="2784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00D4F-2E6E-47FC-BAFE-CE20680A632A}" type="datetimeFigureOut">
              <a:rPr lang="pl-PL" smtClean="0"/>
              <a:t>09.03.2026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8432-85C1-42A3-ACC8-464FFCCB2F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4245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49852" y="1916661"/>
            <a:ext cx="21952685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49852" y="9583264"/>
            <a:ext cx="21952685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49852" y="33366432"/>
            <a:ext cx="5726787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00D4F-2E6E-47FC-BAFE-CE20680A632A}" type="datetimeFigureOut">
              <a:rPr lang="pl-PL" smtClean="0"/>
              <a:t>09.03.2026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31104" y="33366432"/>
            <a:ext cx="8590181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75749" y="33366432"/>
            <a:ext cx="5726787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F8432-85C1-42A3-ACC8-464FFCCB2FAA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794E44C-EE1B-439C-96C8-289FB67449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9344" b="10824"/>
          <a:stretch/>
        </p:blipFill>
        <p:spPr>
          <a:xfrm>
            <a:off x="0" y="32424767"/>
            <a:ext cx="25452388" cy="3574971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58C97909-FF94-4483-AABD-4829B3C0035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-17000"/>
                    </a14:imgEffect>
                    <a14:imgEffect>
                      <a14:saturation sa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3532" y="1208343"/>
            <a:ext cx="6031220" cy="335067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597002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545232" rtl="0" eaLnBrk="1" latinLnBrk="0" hangingPunct="1">
        <a:lnSpc>
          <a:spcPct val="90000"/>
        </a:lnSpc>
        <a:spcBef>
          <a:spcPct val="0"/>
        </a:spcBef>
        <a:buNone/>
        <a:defRPr sz="122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36308" indent="-636308" algn="l" defTabSz="2545232" rtl="0" eaLnBrk="1" latinLnBrk="0" hangingPunct="1">
        <a:lnSpc>
          <a:spcPct val="90000"/>
        </a:lnSpc>
        <a:spcBef>
          <a:spcPts val="2784"/>
        </a:spcBef>
        <a:buFont typeface="Arial" panose="020B0604020202020204" pitchFamily="34" charset="0"/>
        <a:buChar char="•"/>
        <a:defRPr sz="7794" kern="1200">
          <a:solidFill>
            <a:schemeClr val="tx1"/>
          </a:solidFill>
          <a:latin typeface="+mn-lt"/>
          <a:ea typeface="+mn-ea"/>
          <a:cs typeface="+mn-cs"/>
        </a:defRPr>
      </a:lvl1pPr>
      <a:lvl2pPr marL="1908924" indent="-636308" algn="l" defTabSz="2545232" rtl="0" eaLnBrk="1" latinLnBrk="0" hangingPunct="1">
        <a:lnSpc>
          <a:spcPct val="90000"/>
        </a:lnSpc>
        <a:spcBef>
          <a:spcPts val="1392"/>
        </a:spcBef>
        <a:buFont typeface="Arial" panose="020B0604020202020204" pitchFamily="34" charset="0"/>
        <a:buChar char="•"/>
        <a:defRPr sz="6680" kern="1200">
          <a:solidFill>
            <a:schemeClr val="tx1"/>
          </a:solidFill>
          <a:latin typeface="+mn-lt"/>
          <a:ea typeface="+mn-ea"/>
          <a:cs typeface="+mn-cs"/>
        </a:defRPr>
      </a:lvl2pPr>
      <a:lvl3pPr marL="3181541" indent="-636308" algn="l" defTabSz="2545232" rtl="0" eaLnBrk="1" latinLnBrk="0" hangingPunct="1">
        <a:lnSpc>
          <a:spcPct val="90000"/>
        </a:lnSpc>
        <a:spcBef>
          <a:spcPts val="1392"/>
        </a:spcBef>
        <a:buFont typeface="Arial" panose="020B0604020202020204" pitchFamily="34" charset="0"/>
        <a:buChar char="•"/>
        <a:defRPr sz="5567" kern="1200">
          <a:solidFill>
            <a:schemeClr val="tx1"/>
          </a:solidFill>
          <a:latin typeface="+mn-lt"/>
          <a:ea typeface="+mn-ea"/>
          <a:cs typeface="+mn-cs"/>
        </a:defRPr>
      </a:lvl3pPr>
      <a:lvl4pPr marL="4454157" indent="-636308" algn="l" defTabSz="2545232" rtl="0" eaLnBrk="1" latinLnBrk="0" hangingPunct="1">
        <a:lnSpc>
          <a:spcPct val="90000"/>
        </a:lnSpc>
        <a:spcBef>
          <a:spcPts val="1392"/>
        </a:spcBef>
        <a:buFont typeface="Arial" panose="020B0604020202020204" pitchFamily="34" charset="0"/>
        <a:buChar char="•"/>
        <a:defRPr sz="5010" kern="1200">
          <a:solidFill>
            <a:schemeClr val="tx1"/>
          </a:solidFill>
          <a:latin typeface="+mn-lt"/>
          <a:ea typeface="+mn-ea"/>
          <a:cs typeface="+mn-cs"/>
        </a:defRPr>
      </a:lvl4pPr>
      <a:lvl5pPr marL="5726773" indent="-636308" algn="l" defTabSz="2545232" rtl="0" eaLnBrk="1" latinLnBrk="0" hangingPunct="1">
        <a:lnSpc>
          <a:spcPct val="90000"/>
        </a:lnSpc>
        <a:spcBef>
          <a:spcPts val="1392"/>
        </a:spcBef>
        <a:buFont typeface="Arial" panose="020B0604020202020204" pitchFamily="34" charset="0"/>
        <a:buChar char="•"/>
        <a:defRPr sz="5010" kern="1200">
          <a:solidFill>
            <a:schemeClr val="tx1"/>
          </a:solidFill>
          <a:latin typeface="+mn-lt"/>
          <a:ea typeface="+mn-ea"/>
          <a:cs typeface="+mn-cs"/>
        </a:defRPr>
      </a:lvl5pPr>
      <a:lvl6pPr marL="6999389" indent="-636308" algn="l" defTabSz="2545232" rtl="0" eaLnBrk="1" latinLnBrk="0" hangingPunct="1">
        <a:lnSpc>
          <a:spcPct val="90000"/>
        </a:lnSpc>
        <a:spcBef>
          <a:spcPts val="1392"/>
        </a:spcBef>
        <a:buFont typeface="Arial" panose="020B0604020202020204" pitchFamily="34" charset="0"/>
        <a:buChar char="•"/>
        <a:defRPr sz="5010" kern="1200">
          <a:solidFill>
            <a:schemeClr val="tx1"/>
          </a:solidFill>
          <a:latin typeface="+mn-lt"/>
          <a:ea typeface="+mn-ea"/>
          <a:cs typeface="+mn-cs"/>
        </a:defRPr>
      </a:lvl6pPr>
      <a:lvl7pPr marL="8272005" indent="-636308" algn="l" defTabSz="2545232" rtl="0" eaLnBrk="1" latinLnBrk="0" hangingPunct="1">
        <a:lnSpc>
          <a:spcPct val="90000"/>
        </a:lnSpc>
        <a:spcBef>
          <a:spcPts val="1392"/>
        </a:spcBef>
        <a:buFont typeface="Arial" panose="020B0604020202020204" pitchFamily="34" charset="0"/>
        <a:buChar char="•"/>
        <a:defRPr sz="5010" kern="1200">
          <a:solidFill>
            <a:schemeClr val="tx1"/>
          </a:solidFill>
          <a:latin typeface="+mn-lt"/>
          <a:ea typeface="+mn-ea"/>
          <a:cs typeface="+mn-cs"/>
        </a:defRPr>
      </a:lvl7pPr>
      <a:lvl8pPr marL="9544622" indent="-636308" algn="l" defTabSz="2545232" rtl="0" eaLnBrk="1" latinLnBrk="0" hangingPunct="1">
        <a:lnSpc>
          <a:spcPct val="90000"/>
        </a:lnSpc>
        <a:spcBef>
          <a:spcPts val="1392"/>
        </a:spcBef>
        <a:buFont typeface="Arial" panose="020B0604020202020204" pitchFamily="34" charset="0"/>
        <a:buChar char="•"/>
        <a:defRPr sz="5010" kern="1200">
          <a:solidFill>
            <a:schemeClr val="tx1"/>
          </a:solidFill>
          <a:latin typeface="+mn-lt"/>
          <a:ea typeface="+mn-ea"/>
          <a:cs typeface="+mn-cs"/>
        </a:defRPr>
      </a:lvl8pPr>
      <a:lvl9pPr marL="10817238" indent="-636308" algn="l" defTabSz="2545232" rtl="0" eaLnBrk="1" latinLnBrk="0" hangingPunct="1">
        <a:lnSpc>
          <a:spcPct val="90000"/>
        </a:lnSpc>
        <a:spcBef>
          <a:spcPts val="1392"/>
        </a:spcBef>
        <a:buFont typeface="Arial" panose="020B0604020202020204" pitchFamily="34" charset="0"/>
        <a:buChar char="•"/>
        <a:defRPr sz="50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45232" rtl="0" eaLnBrk="1" latinLnBrk="0" hangingPunct="1">
        <a:defRPr sz="5010" kern="1200">
          <a:solidFill>
            <a:schemeClr val="tx1"/>
          </a:solidFill>
          <a:latin typeface="+mn-lt"/>
          <a:ea typeface="+mn-ea"/>
          <a:cs typeface="+mn-cs"/>
        </a:defRPr>
      </a:lvl1pPr>
      <a:lvl2pPr marL="1272616" algn="l" defTabSz="2545232" rtl="0" eaLnBrk="1" latinLnBrk="0" hangingPunct="1">
        <a:defRPr sz="5010" kern="1200">
          <a:solidFill>
            <a:schemeClr val="tx1"/>
          </a:solidFill>
          <a:latin typeface="+mn-lt"/>
          <a:ea typeface="+mn-ea"/>
          <a:cs typeface="+mn-cs"/>
        </a:defRPr>
      </a:lvl2pPr>
      <a:lvl3pPr marL="2545232" algn="l" defTabSz="2545232" rtl="0" eaLnBrk="1" latinLnBrk="0" hangingPunct="1">
        <a:defRPr sz="5010" kern="1200">
          <a:solidFill>
            <a:schemeClr val="tx1"/>
          </a:solidFill>
          <a:latin typeface="+mn-lt"/>
          <a:ea typeface="+mn-ea"/>
          <a:cs typeface="+mn-cs"/>
        </a:defRPr>
      </a:lvl3pPr>
      <a:lvl4pPr marL="3817849" algn="l" defTabSz="2545232" rtl="0" eaLnBrk="1" latinLnBrk="0" hangingPunct="1">
        <a:defRPr sz="5010" kern="1200">
          <a:solidFill>
            <a:schemeClr val="tx1"/>
          </a:solidFill>
          <a:latin typeface="+mn-lt"/>
          <a:ea typeface="+mn-ea"/>
          <a:cs typeface="+mn-cs"/>
        </a:defRPr>
      </a:lvl4pPr>
      <a:lvl5pPr marL="5090465" algn="l" defTabSz="2545232" rtl="0" eaLnBrk="1" latinLnBrk="0" hangingPunct="1">
        <a:defRPr sz="5010" kern="1200">
          <a:solidFill>
            <a:schemeClr val="tx1"/>
          </a:solidFill>
          <a:latin typeface="+mn-lt"/>
          <a:ea typeface="+mn-ea"/>
          <a:cs typeface="+mn-cs"/>
        </a:defRPr>
      </a:lvl5pPr>
      <a:lvl6pPr marL="6363081" algn="l" defTabSz="2545232" rtl="0" eaLnBrk="1" latinLnBrk="0" hangingPunct="1">
        <a:defRPr sz="5010" kern="1200">
          <a:solidFill>
            <a:schemeClr val="tx1"/>
          </a:solidFill>
          <a:latin typeface="+mn-lt"/>
          <a:ea typeface="+mn-ea"/>
          <a:cs typeface="+mn-cs"/>
        </a:defRPr>
      </a:lvl6pPr>
      <a:lvl7pPr marL="7635697" algn="l" defTabSz="2545232" rtl="0" eaLnBrk="1" latinLnBrk="0" hangingPunct="1">
        <a:defRPr sz="5010" kern="1200">
          <a:solidFill>
            <a:schemeClr val="tx1"/>
          </a:solidFill>
          <a:latin typeface="+mn-lt"/>
          <a:ea typeface="+mn-ea"/>
          <a:cs typeface="+mn-cs"/>
        </a:defRPr>
      </a:lvl7pPr>
      <a:lvl8pPr marL="8908313" algn="l" defTabSz="2545232" rtl="0" eaLnBrk="1" latinLnBrk="0" hangingPunct="1">
        <a:defRPr sz="5010" kern="1200">
          <a:solidFill>
            <a:schemeClr val="tx1"/>
          </a:solidFill>
          <a:latin typeface="+mn-lt"/>
          <a:ea typeface="+mn-ea"/>
          <a:cs typeface="+mn-cs"/>
        </a:defRPr>
      </a:lvl8pPr>
      <a:lvl9pPr marL="10180930" algn="l" defTabSz="2545232" rtl="0" eaLnBrk="1" latinLnBrk="0" hangingPunct="1">
        <a:defRPr sz="50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371ACA1A-D0CA-46C7-9DDD-0AB1B0EDD8FD}"/>
              </a:ext>
            </a:extLst>
          </p:cNvPr>
          <p:cNvSpPr txBox="1"/>
          <p:nvPr/>
        </p:nvSpPr>
        <p:spPr>
          <a:xfrm>
            <a:off x="1339702" y="1207409"/>
            <a:ext cx="116958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500" dirty="0">
                <a:solidFill>
                  <a:schemeClr val="tx2"/>
                </a:solidFill>
              </a:rPr>
              <a:t>Author(s) </a:t>
            </a:r>
            <a:r>
              <a:rPr lang="pl-PL" sz="4500" dirty="0" err="1">
                <a:solidFill>
                  <a:schemeClr val="tx2"/>
                </a:solidFill>
              </a:rPr>
              <a:t>names</a:t>
            </a:r>
            <a:endParaRPr lang="pl-PL" sz="4500" dirty="0">
              <a:solidFill>
                <a:schemeClr val="tx2"/>
              </a:solidFill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56532D9-D791-41E4-8D29-289DB7A48363}"/>
              </a:ext>
            </a:extLst>
          </p:cNvPr>
          <p:cNvSpPr txBox="1"/>
          <p:nvPr/>
        </p:nvSpPr>
        <p:spPr>
          <a:xfrm>
            <a:off x="17765485" y="4732752"/>
            <a:ext cx="5881323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l-PL" sz="4800" dirty="0"/>
          </a:p>
          <a:p>
            <a:pPr algn="ctr"/>
            <a:r>
              <a:rPr lang="pl-PL" sz="4800" dirty="0" err="1"/>
              <a:t>Institution</a:t>
            </a:r>
            <a:r>
              <a:rPr lang="pl-PL" sz="4800" dirty="0"/>
              <a:t> logo</a:t>
            </a:r>
          </a:p>
          <a:p>
            <a:pPr algn="ctr"/>
            <a:endParaRPr lang="pl-PL" sz="4800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3A6DD48-371C-44AB-BC24-D9B65F9D6085}"/>
              </a:ext>
            </a:extLst>
          </p:cNvPr>
          <p:cNvSpPr txBox="1"/>
          <p:nvPr/>
        </p:nvSpPr>
        <p:spPr>
          <a:xfrm>
            <a:off x="1339702" y="3090638"/>
            <a:ext cx="116958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500" dirty="0">
                <a:solidFill>
                  <a:schemeClr val="tx2"/>
                </a:solidFill>
              </a:rPr>
              <a:t>Author(s) </a:t>
            </a:r>
            <a:r>
              <a:rPr lang="pl-PL" sz="2500" dirty="0" err="1">
                <a:solidFill>
                  <a:schemeClr val="tx2"/>
                </a:solidFill>
              </a:rPr>
              <a:t>affiliation</a:t>
            </a:r>
            <a:r>
              <a:rPr lang="pl-PL" sz="2500" dirty="0">
                <a:solidFill>
                  <a:schemeClr val="tx2"/>
                </a:solidFill>
              </a:rPr>
              <a:t> and </a:t>
            </a:r>
            <a:r>
              <a:rPr lang="pl-PL" sz="2500" dirty="0" err="1">
                <a:solidFill>
                  <a:schemeClr val="tx2"/>
                </a:solidFill>
              </a:rPr>
              <a:t>contact</a:t>
            </a:r>
            <a:r>
              <a:rPr lang="pl-PL" sz="2500" dirty="0">
                <a:solidFill>
                  <a:schemeClr val="tx2"/>
                </a:solidFill>
              </a:rPr>
              <a:t> info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D4712244-829D-42D4-AC64-8155C4F65A7C}"/>
              </a:ext>
            </a:extLst>
          </p:cNvPr>
          <p:cNvSpPr txBox="1"/>
          <p:nvPr/>
        </p:nvSpPr>
        <p:spPr>
          <a:xfrm>
            <a:off x="1030381" y="4732752"/>
            <a:ext cx="1673510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POSTER TITLE</a:t>
            </a:r>
          </a:p>
          <a:p>
            <a:endParaRPr lang="pl-PL" sz="6500" dirty="0">
              <a:solidFill>
                <a:schemeClr val="tx2"/>
              </a:solidFill>
            </a:endParaRPr>
          </a:p>
          <a:p>
            <a:endParaRPr lang="pl-PL" sz="6500" dirty="0">
              <a:solidFill>
                <a:schemeClr val="tx2"/>
              </a:solidFill>
            </a:endParaRPr>
          </a:p>
          <a:p>
            <a:endParaRPr lang="pl-PL" sz="6500" dirty="0">
              <a:solidFill>
                <a:schemeClr val="tx2"/>
              </a:solidFill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279806C-235F-4E7C-A7B4-5CBB0845591A}"/>
              </a:ext>
            </a:extLst>
          </p:cNvPr>
          <p:cNvSpPr txBox="1"/>
          <p:nvPr/>
        </p:nvSpPr>
        <p:spPr>
          <a:xfrm>
            <a:off x="1030381" y="9991240"/>
            <a:ext cx="2261642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500" dirty="0">
                <a:solidFill>
                  <a:schemeClr val="tx2"/>
                </a:solidFill>
              </a:rPr>
              <a:t>Poster </a:t>
            </a:r>
            <a:r>
              <a:rPr lang="pl-PL" sz="2500" dirty="0" err="1">
                <a:solidFill>
                  <a:schemeClr val="tx2"/>
                </a:solidFill>
              </a:rPr>
              <a:t>content</a:t>
            </a:r>
            <a:endParaRPr lang="pl-PL" sz="2500" dirty="0">
              <a:solidFill>
                <a:schemeClr val="tx2"/>
              </a:solidFill>
            </a:endParaRPr>
          </a:p>
          <a:p>
            <a:r>
              <a:rPr lang="pl-PL" sz="2500" dirty="0">
                <a:solidFill>
                  <a:schemeClr val="tx2"/>
                </a:solidFill>
              </a:rPr>
              <a:t>…</a:t>
            </a:r>
          </a:p>
          <a:p>
            <a:r>
              <a:rPr lang="pl-PL" sz="2500" dirty="0">
                <a:solidFill>
                  <a:schemeClr val="tx2"/>
                </a:solidFill>
              </a:rPr>
              <a:t>…</a:t>
            </a:r>
          </a:p>
          <a:p>
            <a:r>
              <a:rPr lang="pl-PL" sz="2500" dirty="0">
                <a:solidFill>
                  <a:schemeClr val="tx2"/>
                </a:solidFill>
              </a:rPr>
              <a:t>…</a:t>
            </a:r>
          </a:p>
          <a:p>
            <a:endParaRPr lang="pl-PL" sz="2500" dirty="0">
              <a:solidFill>
                <a:schemeClr val="tx2"/>
              </a:solidFill>
            </a:endParaRP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572DCC0B-6E52-4E9F-8E23-0AE593F1BB1E}"/>
              </a:ext>
            </a:extLst>
          </p:cNvPr>
          <p:cNvCxnSpPr/>
          <p:nvPr/>
        </p:nvCxnSpPr>
        <p:spPr>
          <a:xfrm>
            <a:off x="2455523" y="32232601"/>
            <a:ext cx="20541343" cy="0"/>
          </a:xfrm>
          <a:prstGeom prst="line">
            <a:avLst/>
          </a:prstGeom>
          <a:ln w="38100">
            <a:solidFill>
              <a:srgbClr val="0558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22906C9C-F54A-4CF4-877D-4B364137A539}"/>
              </a:ext>
            </a:extLst>
          </p:cNvPr>
          <p:cNvSpPr txBox="1"/>
          <p:nvPr/>
        </p:nvSpPr>
        <p:spPr>
          <a:xfrm>
            <a:off x="2455522" y="30755273"/>
            <a:ext cx="205413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 err="1">
                <a:solidFill>
                  <a:schemeClr val="tx2"/>
                </a:solidFill>
              </a:rPr>
              <a:t>References</a:t>
            </a:r>
            <a:r>
              <a:rPr lang="pl-PL" sz="1500" dirty="0">
                <a:solidFill>
                  <a:schemeClr val="tx2"/>
                </a:solidFill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1500" dirty="0">
                <a:solidFill>
                  <a:schemeClr val="tx2"/>
                </a:solidFill>
              </a:rPr>
              <a:t>…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1500" dirty="0">
                <a:solidFill>
                  <a:schemeClr val="tx2"/>
                </a:solidFill>
              </a:rPr>
              <a:t>…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1500" dirty="0">
                <a:solidFill>
                  <a:schemeClr val="tx2"/>
                </a:solidFill>
              </a:rPr>
              <a:t>…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1500" dirty="0">
                <a:solidFill>
                  <a:schemeClr val="tx2"/>
                </a:solidFill>
              </a:rPr>
              <a:t>…</a:t>
            </a:r>
          </a:p>
          <a:p>
            <a:endParaRPr lang="pl-PL" sz="15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30487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28</Words>
  <Application>Microsoft Office PowerPoint</Application>
  <PresentationFormat>Niestandardowy</PresentationFormat>
  <Paragraphs>15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3" baseType="lpstr">
      <vt:lpstr>Arial</vt:lpstr>
      <vt:lpstr>Motyw pakietu Office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Ewa</dc:creator>
  <cp:lastModifiedBy>Ewa</cp:lastModifiedBy>
  <cp:revision>4</cp:revision>
  <dcterms:created xsi:type="dcterms:W3CDTF">2025-04-29T10:32:33Z</dcterms:created>
  <dcterms:modified xsi:type="dcterms:W3CDTF">2026-03-09T13:11:55Z</dcterms:modified>
</cp:coreProperties>
</file>