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3" r:id="rId2"/>
    <p:sldId id="268" r:id="rId3"/>
    <p:sldId id="269" r:id="rId4"/>
    <p:sldId id="270" r:id="rId5"/>
    <p:sldId id="271" r:id="rId6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960" y="4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4890F-13C9-424F-9282-C98608AB3D6C}" type="datetimeFigureOut">
              <a:rPr lang="pl-PL" smtClean="0"/>
              <a:pPr/>
              <a:t>09.03.2026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0D243-0BC9-48E3-B00C-C402A942D58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4232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12CA8-E129-45C3-BC37-8F23F94E9FEE}" type="datetimeFigureOut">
              <a:rPr lang="pl-PL" smtClean="0"/>
              <a:pPr/>
              <a:t>09.03.2026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11FCA-B8E7-4731-B9A9-50C6C395B9F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5553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11FCA-B8E7-4731-B9A9-50C6C395B9FC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s://cdn.files.pg.edu.pl/wimio/Implanty/IMPLANTS%202025/IMPLANTS_2025_poster_1000.png">
            <a:extLst>
              <a:ext uri="{FF2B5EF4-FFF2-40B4-BE49-F238E27FC236}">
                <a16:creationId xmlns:a16="http://schemas.microsoft.com/office/drawing/2014/main" id="{6A99B056-F9E8-416E-8E8E-B780B0A3D49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626"/>
          <a:stretch/>
        </p:blipFill>
        <p:spPr bwMode="auto">
          <a:xfrm>
            <a:off x="0" y="1861"/>
            <a:ext cx="9144000" cy="163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67DAED0-C5FC-414D-A2AA-61394E4A8C0A}"/>
              </a:ext>
            </a:extLst>
          </p:cNvPr>
          <p:cNvSpPr txBox="1"/>
          <p:nvPr userDrawn="1"/>
        </p:nvSpPr>
        <p:spPr>
          <a:xfrm>
            <a:off x="2339752" y="222845"/>
            <a:ext cx="4464496" cy="1191816"/>
          </a:xfrm>
          <a:prstGeom prst="roundRect">
            <a:avLst/>
          </a:prstGeom>
          <a:solidFill>
            <a:schemeClr val="bg1">
              <a:lumMod val="95000"/>
              <a:alpha val="74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IMPLANTS 2026</a:t>
            </a:r>
          </a:p>
          <a:p>
            <a:pPr algn="ctr"/>
            <a:r>
              <a:rPr lang="pl-PL" sz="1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INTERNATIONAL CONFERENCE</a:t>
            </a:r>
          </a:p>
          <a:p>
            <a:pPr algn="ctr"/>
            <a:r>
              <a:rPr lang="pl-PL" sz="1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May 19-22, Sopot, Poland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446B67E-8793-4D2E-88BC-CA3C3B5C3D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446B67E-8793-4D2E-88BC-CA3C3B5C3D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446B67E-8793-4D2E-88BC-CA3C3B5C3D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446B67E-8793-4D2E-88BC-CA3C3B5C3D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446B67E-8793-4D2E-88BC-CA3C3B5C3D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446B67E-8793-4D2E-88BC-CA3C3B5C3D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446B67E-8793-4D2E-88BC-CA3C3B5C3D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6B67E-8793-4D2E-88BC-CA3C3B5C3D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446B67E-8793-4D2E-88BC-CA3C3B5C3D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cdn.files.pg.edu.pl/wimio/Implanty/IMPLANTS%202025/IMPLANTS_2025_poster_1000.png">
            <a:extLst>
              <a:ext uri="{FF2B5EF4-FFF2-40B4-BE49-F238E27FC236}">
                <a16:creationId xmlns:a16="http://schemas.microsoft.com/office/drawing/2014/main" id="{8DFE6DF8-99FE-42E2-A9DE-3EF78FBD28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626"/>
          <a:stretch/>
        </p:blipFill>
        <p:spPr bwMode="auto">
          <a:xfrm>
            <a:off x="0" y="1861"/>
            <a:ext cx="9144000" cy="163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cdn.files.pg.edu.pl/wimio/Implanty/IMPLANTS%202025/IMPLANTS_2025_poster_1000.png">
            <a:extLst>
              <a:ext uri="{FF2B5EF4-FFF2-40B4-BE49-F238E27FC236}">
                <a16:creationId xmlns:a16="http://schemas.microsoft.com/office/drawing/2014/main" id="{EDCF6DF3-0645-4206-B98C-31459F030B1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38" b="13265"/>
          <a:stretch/>
        </p:blipFill>
        <p:spPr bwMode="auto">
          <a:xfrm>
            <a:off x="0" y="4135388"/>
            <a:ext cx="914400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1EF4301-B9AD-4771-BACF-159C956888DD}"/>
              </a:ext>
            </a:extLst>
          </p:cNvPr>
          <p:cNvSpPr txBox="1"/>
          <p:nvPr userDrawn="1"/>
        </p:nvSpPr>
        <p:spPr>
          <a:xfrm>
            <a:off x="2339752" y="222845"/>
            <a:ext cx="4464496" cy="1191816"/>
          </a:xfrm>
          <a:prstGeom prst="roundRect">
            <a:avLst/>
          </a:prstGeom>
          <a:solidFill>
            <a:schemeClr val="bg1">
              <a:lumMod val="95000"/>
              <a:alpha val="74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IMPLANTS 2026</a:t>
            </a:r>
          </a:p>
          <a:p>
            <a:pPr algn="ctr"/>
            <a:r>
              <a:rPr lang="pl-PL" sz="1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INTERNATIONAL CONFERENCE</a:t>
            </a:r>
          </a:p>
          <a:p>
            <a:pPr algn="ctr"/>
            <a:r>
              <a:rPr lang="pl-PL" sz="1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May 19-22, Sopot, Poland</a:t>
            </a:r>
          </a:p>
        </p:txBody>
      </p:sp>
    </p:spTree>
    <p:extLst>
      <p:ext uri="{BB962C8B-B14F-4D97-AF65-F5344CB8AC3E}">
        <p14:creationId xmlns:p14="http://schemas.microsoft.com/office/powerpoint/2010/main" val="2097123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446B67E-8793-4D2E-88BC-CA3C3B5C3D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6B67E-8793-4D2E-88BC-CA3C3B5C3D1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0D974EF-D609-4968-ADBB-55226133D4AF}"/>
              </a:ext>
            </a:extLst>
          </p:cNvPr>
          <p:cNvSpPr txBox="1"/>
          <p:nvPr userDrawn="1"/>
        </p:nvSpPr>
        <p:spPr>
          <a:xfrm>
            <a:off x="179512" y="468725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b="1" i="1" spc="300" dirty="0">
                <a:solidFill>
                  <a:schemeClr val="bg1"/>
                </a:solidFill>
              </a:rPr>
              <a:t>IMPLANTS</a:t>
            </a:r>
          </a:p>
          <a:p>
            <a:r>
              <a:rPr lang="pl-PL" sz="800" i="1" dirty="0">
                <a:solidFill>
                  <a:schemeClr val="bg1"/>
                </a:solidFill>
              </a:rPr>
              <a:t>International Conference, Sopot, Poland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242607E-707B-4D89-885B-35C261DA8BD5}"/>
              </a:ext>
            </a:extLst>
          </p:cNvPr>
          <p:cNvSpPr txBox="1"/>
          <p:nvPr/>
        </p:nvSpPr>
        <p:spPr>
          <a:xfrm>
            <a:off x="179512" y="4094951"/>
            <a:ext cx="201622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l-PL" dirty="0"/>
          </a:p>
          <a:p>
            <a:pPr algn="ctr"/>
            <a:r>
              <a:rPr lang="pl-PL" dirty="0" err="1"/>
              <a:t>Institution</a:t>
            </a:r>
            <a:r>
              <a:rPr lang="pl-PL" dirty="0"/>
              <a:t> logo</a:t>
            </a:r>
          </a:p>
          <a:p>
            <a:pPr algn="ctr"/>
            <a:endParaRPr lang="pl-PL" dirty="0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B327BA67-ADE3-4F1B-8AD2-CF022A5B6323}"/>
              </a:ext>
            </a:extLst>
          </p:cNvPr>
          <p:cNvGrpSpPr/>
          <p:nvPr/>
        </p:nvGrpSpPr>
        <p:grpSpPr>
          <a:xfrm>
            <a:off x="2843808" y="3867894"/>
            <a:ext cx="3816424" cy="873388"/>
            <a:chOff x="5292080" y="3867894"/>
            <a:chExt cx="2664296" cy="873388"/>
          </a:xfrm>
        </p:grpSpPr>
        <p:sp>
          <p:nvSpPr>
            <p:cNvPr id="4" name="pole tekstowe 3">
              <a:extLst>
                <a:ext uri="{FF2B5EF4-FFF2-40B4-BE49-F238E27FC236}">
                  <a16:creationId xmlns:a16="http://schemas.microsoft.com/office/drawing/2014/main" id="{FAA84417-9E94-47DD-BB88-03B192BEF8E6}"/>
                </a:ext>
              </a:extLst>
            </p:cNvPr>
            <p:cNvSpPr txBox="1"/>
            <p:nvPr/>
          </p:nvSpPr>
          <p:spPr>
            <a:xfrm>
              <a:off x="5292080" y="3867894"/>
              <a:ext cx="2664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800" i="1" dirty="0" err="1">
                  <a:solidFill>
                    <a:schemeClr val="tx2"/>
                  </a:solidFill>
                </a:rPr>
                <a:t>Presenter</a:t>
              </a:r>
              <a:r>
                <a:rPr lang="pl-PL" sz="2800" i="1" dirty="0">
                  <a:solidFill>
                    <a:schemeClr val="tx2"/>
                  </a:solidFill>
                </a:rPr>
                <a:t>(s) </a:t>
              </a:r>
              <a:r>
                <a:rPr lang="pl-PL" sz="2800" i="1" dirty="0" err="1">
                  <a:solidFill>
                    <a:schemeClr val="tx2"/>
                  </a:solidFill>
                </a:rPr>
                <a:t>names</a:t>
              </a:r>
              <a:endParaRPr lang="pl-PL" sz="2800" i="1" dirty="0">
                <a:solidFill>
                  <a:schemeClr val="tx2"/>
                </a:solidFill>
              </a:endParaRPr>
            </a:p>
          </p:txBody>
        </p:sp>
        <p:sp>
          <p:nvSpPr>
            <p:cNvPr id="5" name="pole tekstowe 4">
              <a:extLst>
                <a:ext uri="{FF2B5EF4-FFF2-40B4-BE49-F238E27FC236}">
                  <a16:creationId xmlns:a16="http://schemas.microsoft.com/office/drawing/2014/main" id="{71917CD6-97A0-4ED6-8BCE-D5A84E1A1085}"/>
                </a:ext>
              </a:extLst>
            </p:cNvPr>
            <p:cNvSpPr txBox="1"/>
            <p:nvPr/>
          </p:nvSpPr>
          <p:spPr>
            <a:xfrm>
              <a:off x="5292080" y="4371950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err="1">
                  <a:solidFill>
                    <a:schemeClr val="tx2"/>
                  </a:solidFill>
                </a:rPr>
                <a:t>Affiliation</a:t>
              </a:r>
              <a:endParaRPr lang="pl-PL" dirty="0">
                <a:solidFill>
                  <a:schemeClr val="tx2"/>
                </a:solidFill>
              </a:endParaRPr>
            </a:p>
          </p:txBody>
        </p:sp>
      </p:grpSp>
      <p:sp>
        <p:nvSpPr>
          <p:cNvPr id="6" name="Tytuł 3">
            <a:extLst>
              <a:ext uri="{FF2B5EF4-FFF2-40B4-BE49-F238E27FC236}">
                <a16:creationId xmlns:a16="http://schemas.microsoft.com/office/drawing/2014/main" id="{90E78B48-9016-4D0D-83F2-46BC52F722D9}"/>
              </a:ext>
            </a:extLst>
          </p:cNvPr>
          <p:cNvSpPr txBox="1">
            <a:spLocks/>
          </p:cNvSpPr>
          <p:nvPr/>
        </p:nvSpPr>
        <p:spPr>
          <a:xfrm>
            <a:off x="287524" y="1962088"/>
            <a:ext cx="8568952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04483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223644-6EFF-43B2-954B-8D284E43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0CAB24-47B7-4793-99A4-4C8013DCC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86C8C32-0CCC-49A8-8B68-9689B16E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6B67E-8793-4D2E-88BC-CA3C3B5C3D1C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031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B791E2-1E10-4129-9010-263B4B827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099A16-686D-4AF4-B431-F49886B2EB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3BA50D6-3DBE-4714-88CC-1A633173FA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0D61AE8-A1A6-415C-819F-0DADB251D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6B67E-8793-4D2E-88BC-CA3C3B5C3D1C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9651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557E02-3B56-45E8-BBC8-0A08A3C1D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A882853-46E6-424C-83B5-3117BE72129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CE7B2C3-BFED-4835-A9AD-3BB1F7263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FBE2702-8EE0-4805-A482-E9EDBD034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6B67E-8793-4D2E-88BC-CA3C3B5C3D1C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3863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8CAD782-2656-4100-B4AC-0441421572BC}"/>
              </a:ext>
            </a:extLst>
          </p:cNvPr>
          <p:cNvSpPr txBox="1"/>
          <p:nvPr/>
        </p:nvSpPr>
        <p:spPr>
          <a:xfrm>
            <a:off x="-15984" y="235572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err="1">
                <a:solidFill>
                  <a:schemeClr val="tx2"/>
                </a:solidFill>
              </a:rPr>
              <a:t>Presenter</a:t>
            </a:r>
            <a:r>
              <a:rPr lang="pl-PL" sz="3600" b="1" dirty="0">
                <a:solidFill>
                  <a:schemeClr val="tx2"/>
                </a:solidFill>
              </a:rPr>
              <a:t>(s) </a:t>
            </a:r>
            <a:r>
              <a:rPr lang="pl-PL" sz="3600" b="1" dirty="0" err="1">
                <a:solidFill>
                  <a:schemeClr val="tx2"/>
                </a:solidFill>
              </a:rPr>
              <a:t>names</a:t>
            </a:r>
            <a:endParaRPr lang="pl-PL" sz="3600" b="1" dirty="0">
              <a:solidFill>
                <a:schemeClr val="tx2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2533034-EC0D-4699-A9CD-A93D78F322F5}"/>
              </a:ext>
            </a:extLst>
          </p:cNvPr>
          <p:cNvSpPr txBox="1"/>
          <p:nvPr/>
        </p:nvSpPr>
        <p:spPr>
          <a:xfrm>
            <a:off x="0" y="314781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err="1">
                <a:solidFill>
                  <a:schemeClr val="tx2"/>
                </a:solidFill>
              </a:rPr>
              <a:t>contact</a:t>
            </a:r>
            <a:r>
              <a:rPr lang="pl-PL" sz="2800" b="1" dirty="0">
                <a:solidFill>
                  <a:schemeClr val="tx2"/>
                </a:solidFill>
              </a:rPr>
              <a:t> email </a:t>
            </a:r>
            <a:r>
              <a:rPr lang="pl-PL" sz="2800" b="1" dirty="0" err="1">
                <a:solidFill>
                  <a:schemeClr val="tx2"/>
                </a:solidFill>
              </a:rPr>
              <a:t>address</a:t>
            </a:r>
            <a:endParaRPr lang="pl-PL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71680"/>
      </p:ext>
    </p:extLst>
  </p:cSld>
  <p:clrMapOvr>
    <a:masterClrMapping/>
  </p:clrMapOvr>
</p:sld>
</file>

<file path=ppt/theme/theme1.xml><?xml version="1.0" encoding="utf-8"?>
<a:theme xmlns:a="http://schemas.openxmlformats.org/drawingml/2006/main" name="IMPLANTY_2019">
  <a:themeElements>
    <a:clrScheme name="IMPLANTY 2019">
      <a:dk1>
        <a:sysClr val="windowText" lastClr="000000"/>
      </a:dk1>
      <a:lt1>
        <a:sysClr val="window" lastClr="FFFFFF"/>
      </a:lt1>
      <a:dk2>
        <a:srgbClr val="045280"/>
      </a:dk2>
      <a:lt2>
        <a:srgbClr val="D8D8D8"/>
      </a:lt2>
      <a:accent1>
        <a:srgbClr val="1E87C0"/>
      </a:accent1>
      <a:accent2>
        <a:srgbClr val="CC0000"/>
      </a:accent2>
      <a:accent3>
        <a:srgbClr val="00B050"/>
      </a:accent3>
      <a:accent4>
        <a:srgbClr val="8064A2"/>
      </a:accent4>
      <a:accent5>
        <a:srgbClr val="00EABD"/>
      </a:accent5>
      <a:accent6>
        <a:srgbClr val="FFFF66"/>
      </a:accent6>
      <a:hlink>
        <a:srgbClr val="43B0F1"/>
      </a:hlink>
      <a:folHlink>
        <a:srgbClr val="CC66FF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22</Words>
  <Application>Microsoft Office PowerPoint</Application>
  <PresentationFormat>Pokaz na ekranie (16:9)</PresentationFormat>
  <Paragraphs>11</Paragraphs>
  <Slides>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8" baseType="lpstr">
      <vt:lpstr>Arial</vt:lpstr>
      <vt:lpstr>Calibri</vt:lpstr>
      <vt:lpstr>IMPLANTY_2019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Ewa</dc:creator>
  <cp:lastModifiedBy>Ewa</cp:lastModifiedBy>
  <cp:revision>31</cp:revision>
  <dcterms:created xsi:type="dcterms:W3CDTF">2019-06-12T12:11:00Z</dcterms:created>
  <dcterms:modified xsi:type="dcterms:W3CDTF">2026-03-09T13:08:28Z</dcterms:modified>
</cp:coreProperties>
</file>